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4"/>
  </p:sldMasterIdLst>
  <p:notesMasterIdLst>
    <p:notesMasterId r:id="rId8"/>
  </p:notesMasterIdLst>
  <p:sldIdLst>
    <p:sldId id="270" r:id="rId5"/>
    <p:sldId id="294" r:id="rId6"/>
    <p:sldId id="298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orient="horz" pos="2913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2A9D8F"/>
    <a:srgbClr val="264653"/>
    <a:srgbClr val="E9C46A"/>
    <a:srgbClr val="E76F51"/>
    <a:srgbClr val="F4A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9E5FB-467A-C41E-8DA6-D8200AE78349}" v="142" dt="2022-06-15T01:41:33.491"/>
  </p1510:revLst>
</p1510:revInfo>
</file>

<file path=ppt/tableStyles.xml><?xml version="1.0" encoding="utf-8"?>
<a:tblStyleLst xmlns:a="http://schemas.openxmlformats.org/drawingml/2006/main" def="{E02098BF-17E7-4FA7-9C36-B1E1B76C6B67}">
  <a:tblStyle styleId="{E02098BF-17E7-4FA7-9C36-B1E1B76C6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93953" autoAdjust="0"/>
  </p:normalViewPr>
  <p:slideViewPr>
    <p:cSldViewPr snapToGrid="0">
      <p:cViewPr varScale="1">
        <p:scale>
          <a:sx n="82" d="100"/>
          <a:sy n="82" d="100"/>
        </p:scale>
        <p:origin x="1028" y="56"/>
      </p:cViewPr>
      <p:guideLst>
        <p:guide orient="horz" pos="305"/>
        <p:guide pos="295"/>
        <p:guide orient="horz" pos="2913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 (DMIA)" userId="S::widodo.a5v@ap.denso.com::f5c75c50-fab1-4aad-b7d3-d66f8134eadf" providerId="AD" clId="Web-{F059E5FB-467A-C41E-8DA6-D8200AE78349}"/>
    <pc:docChg chg="delSld modSld">
      <pc:chgData name="Widodo (DMIA)" userId="S::widodo.a5v@ap.denso.com::f5c75c50-fab1-4aad-b7d3-d66f8134eadf" providerId="AD" clId="Web-{F059E5FB-467A-C41E-8DA6-D8200AE78349}" dt="2022-06-15T01:41:33.491" v="123" actId="1076"/>
      <pc:docMkLst>
        <pc:docMk/>
      </pc:docMkLst>
      <pc:sldChg chg="addSp delSp modSp del">
        <pc:chgData name="Widodo (DMIA)" userId="S::widodo.a5v@ap.denso.com::f5c75c50-fab1-4aad-b7d3-d66f8134eadf" providerId="AD" clId="Web-{F059E5FB-467A-C41E-8DA6-D8200AE78349}" dt="2022-06-15T01:40:28.364" v="118"/>
        <pc:sldMkLst>
          <pc:docMk/>
          <pc:sldMk cId="0" sldId="256"/>
        </pc:sldMkLst>
        <pc:spChg chg="add del mod">
          <ac:chgData name="Widodo (DMIA)" userId="S::widodo.a5v@ap.denso.com::f5c75c50-fab1-4aad-b7d3-d66f8134eadf" providerId="AD" clId="Web-{F059E5FB-467A-C41E-8DA6-D8200AE78349}" dt="2022-06-15T01:40:09.410" v="97"/>
          <ac:spMkLst>
            <pc:docMk/>
            <pc:sldMk cId="0" sldId="256"/>
            <ac:spMk id="3" creationId="{A92F349C-240F-819D-3785-737D4E282A3F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8.645" v="96"/>
          <ac:spMkLst>
            <pc:docMk/>
            <pc:sldMk cId="0" sldId="256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0.426" v="98"/>
          <ac:spMkLst>
            <pc:docMk/>
            <pc:sldMk cId="0" sldId="256"/>
            <ac:spMk id="55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06.020" v="95"/>
          <ac:picMkLst>
            <pc:docMk/>
            <pc:sldMk cId="0" sldId="256"/>
            <ac:picMk id="56" creationId="{00000000-0000-0000-0000-000000000000}"/>
          </ac:picMkLst>
        </pc:picChg>
      </pc:sldChg>
      <pc:sldChg chg="addSp delSp modSp del">
        <pc:chgData name="Widodo (DMIA)" userId="S::widodo.a5v@ap.denso.com::f5c75c50-fab1-4aad-b7d3-d66f8134eadf" providerId="AD" clId="Web-{F059E5FB-467A-C41E-8DA6-D8200AE78349}" dt="2022-06-15T01:40:28.364" v="117"/>
        <pc:sldMkLst>
          <pc:docMk/>
          <pc:sldMk cId="0" sldId="257"/>
        </pc:sldMkLst>
        <pc:spChg chg="add mod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3" creationId="{A5CCC6DE-F026-67E9-F7BD-48E651AB1B7B}"/>
          </ac:spMkLst>
        </pc:spChg>
        <pc:spChg chg="add mod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5" creationId="{2E4F9AF5-2DE9-18A0-C2FC-C40101863BF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6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100"/>
          <ac:spMkLst>
            <pc:docMk/>
            <pc:sldMk cId="0" sldId="257"/>
            <ac:spMk id="6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99"/>
          <ac:spMkLst>
            <pc:docMk/>
            <pc:sldMk cId="0" sldId="257"/>
            <ac:spMk id="6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15.395" v="102"/>
          <ac:picMkLst>
            <pc:docMk/>
            <pc:sldMk cId="0" sldId="257"/>
            <ac:picMk id="6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15.395" v="101"/>
          <ac:picMkLst>
            <pc:docMk/>
            <pc:sldMk cId="0" sldId="257"/>
            <ac:picMk id="64" creationId="{00000000-0000-0000-0000-000000000000}"/>
          </ac:picMkLst>
        </pc:picChg>
      </pc:sldChg>
      <pc:sldChg chg="del">
        <pc:chgData name="Widodo (DMIA)" userId="S::widodo.a5v@ap.denso.com::f5c75c50-fab1-4aad-b7d3-d66f8134eadf" providerId="AD" clId="Web-{F059E5FB-467A-C41E-8DA6-D8200AE78349}" dt="2022-06-15T01:40:28.364" v="116"/>
        <pc:sldMkLst>
          <pc:docMk/>
          <pc:sldMk cId="0" sldId="25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5"/>
        <pc:sldMkLst>
          <pc:docMk/>
          <pc:sldMk cId="0" sldId="259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4"/>
        <pc:sldMkLst>
          <pc:docMk/>
          <pc:sldMk cId="0" sldId="260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3"/>
        <pc:sldMkLst>
          <pc:docMk/>
          <pc:sldMk cId="0" sldId="261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2"/>
        <pc:sldMkLst>
          <pc:docMk/>
          <pc:sldMk cId="0" sldId="262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1"/>
        <pc:sldMkLst>
          <pc:docMk/>
          <pc:sldMk cId="0" sldId="263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0"/>
        <pc:sldMkLst>
          <pc:docMk/>
          <pc:sldMk cId="0" sldId="264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09"/>
        <pc:sldMkLst>
          <pc:docMk/>
          <pc:sldMk cId="0" sldId="265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8"/>
        <pc:sldMkLst>
          <pc:docMk/>
          <pc:sldMk cId="0" sldId="266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7"/>
        <pc:sldMkLst>
          <pc:docMk/>
          <pc:sldMk cId="0" sldId="267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6"/>
        <pc:sldMkLst>
          <pc:docMk/>
          <pc:sldMk cId="0" sldId="26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5"/>
        <pc:sldMkLst>
          <pc:docMk/>
          <pc:sldMk cId="0" sldId="269"/>
        </pc:sldMkLst>
      </pc:sldChg>
      <pc:sldChg chg="modSp">
        <pc:chgData name="Widodo (DMIA)" userId="S::widodo.a5v@ap.denso.com::f5c75c50-fab1-4aad-b7d3-d66f8134eadf" providerId="AD" clId="Web-{F059E5FB-467A-C41E-8DA6-D8200AE78349}" dt="2022-06-15T01:41:33.491" v="123" actId="1076"/>
        <pc:sldMkLst>
          <pc:docMk/>
          <pc:sldMk cId="2421093378" sldId="270"/>
        </pc:sldMkLst>
        <pc:spChg chg="mod">
          <ac:chgData name="Widodo (DMIA)" userId="S::widodo.a5v@ap.denso.com::f5c75c50-fab1-4aad-b7d3-d66f8134eadf" providerId="AD" clId="Web-{F059E5FB-467A-C41E-8DA6-D8200AE78349}" dt="2022-06-15T01:41:33.491" v="123" actId="1076"/>
          <ac:spMkLst>
            <pc:docMk/>
            <pc:sldMk cId="2421093378" sldId="270"/>
            <ac:spMk id="10" creationId="{C3C5661B-7D62-4F6E-A9EE-C79A43AABDED}"/>
          </ac:spMkLst>
        </pc:spChg>
      </pc:sldChg>
      <pc:sldChg chg="delSp">
        <pc:chgData name="Widodo (DMIA)" userId="S::widodo.a5v@ap.denso.com::f5c75c50-fab1-4aad-b7d3-d66f8134eadf" providerId="AD" clId="Web-{F059E5FB-467A-C41E-8DA6-D8200AE78349}" dt="2022-06-15T01:41:13.553" v="120"/>
        <pc:sldMkLst>
          <pc:docMk/>
          <pc:sldMk cId="259294242" sldId="271"/>
        </pc:sldMkLst>
        <pc:spChg chg="del">
          <ac:chgData name="Widodo (DMIA)" userId="S::widodo.a5v@ap.denso.com::f5c75c50-fab1-4aad-b7d3-d66f8134eadf" providerId="AD" clId="Web-{F059E5FB-467A-C41E-8DA6-D8200AE78349}" dt="2022-06-15T01:39:40.050" v="31"/>
          <ac:spMkLst>
            <pc:docMk/>
            <pc:sldMk cId="259294242" sldId="271"/>
            <ac:spMk id="5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0"/>
          <ac:spMkLst>
            <pc:docMk/>
            <pc:sldMk cId="259294242" sldId="271"/>
            <ac:spMk id="6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9"/>
          <ac:spMkLst>
            <pc:docMk/>
            <pc:sldMk cId="259294242" sldId="271"/>
            <ac:spMk id="7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8"/>
          <ac:spMkLst>
            <pc:docMk/>
            <pc:sldMk cId="259294242" sldId="271"/>
            <ac:spMk id="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2.785" v="33"/>
          <ac:spMkLst>
            <pc:docMk/>
            <pc:sldMk cId="259294242" sldId="271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3"/>
          <ac:spMkLst>
            <pc:docMk/>
            <pc:sldMk cId="259294242" sldId="271"/>
            <ac:spMk id="1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9"/>
          <ac:spMkLst>
            <pc:docMk/>
            <pc:sldMk cId="259294242" sldId="271"/>
            <ac:spMk id="1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2"/>
          <ac:spMkLst>
            <pc:docMk/>
            <pc:sldMk cId="259294242" sldId="271"/>
            <ac:spMk id="1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1"/>
          <ac:spMkLst>
            <pc:docMk/>
            <pc:sldMk cId="259294242" sldId="271"/>
            <ac:spMk id="1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0"/>
          <ac:spMkLst>
            <pc:docMk/>
            <pc:sldMk cId="259294242" sldId="271"/>
            <ac:spMk id="1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8"/>
          <ac:spMkLst>
            <pc:docMk/>
            <pc:sldMk cId="259294242" sldId="271"/>
            <ac:spMk id="2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7"/>
          <ac:spMkLst>
            <pc:docMk/>
            <pc:sldMk cId="259294242" sldId="271"/>
            <ac:spMk id="2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6"/>
          <ac:spMkLst>
            <pc:docMk/>
            <pc:sldMk cId="259294242" sldId="271"/>
            <ac:spMk id="2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5"/>
          <ac:spMkLst>
            <pc:docMk/>
            <pc:sldMk cId="259294242" sldId="271"/>
            <ac:spMk id="2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4"/>
          <ac:spMkLst>
            <pc:docMk/>
            <pc:sldMk cId="259294242" sldId="271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2"/>
          <ac:spMkLst>
            <pc:docMk/>
            <pc:sldMk cId="259294242" sldId="271"/>
            <ac:spMk id="3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13.553" v="120"/>
          <ac:spMkLst>
            <pc:docMk/>
            <pc:sldMk cId="259294242" sldId="271"/>
            <ac:spMk id="70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40.050" v="27"/>
          <ac:picMkLst>
            <pc:docMk/>
            <pc:sldMk cId="259294242" sldId="271"/>
            <ac:picMk id="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6"/>
          <ac:picMkLst>
            <pc:docMk/>
            <pc:sldMk cId="259294242" sldId="271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5"/>
          <ac:picMkLst>
            <pc:docMk/>
            <pc:sldMk cId="259294242" sldId="271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4"/>
          <ac:picMkLst>
            <pc:docMk/>
            <pc:sldMk cId="259294242" sldId="271"/>
            <ac:picMk id="10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39:53.254" v="45"/>
        <pc:sldMkLst>
          <pc:docMk/>
          <pc:sldMk cId="1595602978" sldId="272"/>
        </pc:sldMkLst>
        <pc:spChg chg="del">
          <ac:chgData name="Widodo (DMIA)" userId="S::widodo.a5v@ap.denso.com::f5c75c50-fab1-4aad-b7d3-d66f8134eadf" providerId="AD" clId="Web-{F059E5FB-467A-C41E-8DA6-D8200AE78349}" dt="2022-06-15T01:39:46.801" v="39"/>
          <ac:spMkLst>
            <pc:docMk/>
            <pc:sldMk cId="1595602978" sldId="272"/>
            <ac:spMk id="6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801" v="38"/>
          <ac:spMkLst>
            <pc:docMk/>
            <pc:sldMk cId="1595602978" sldId="272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6"/>
          <ac:spMkLst>
            <pc:docMk/>
            <pc:sldMk cId="1595602978" sldId="272"/>
            <ac:spMk id="6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5"/>
          <ac:spMkLst>
            <pc:docMk/>
            <pc:sldMk cId="1595602978" sldId="272"/>
            <ac:spMk id="68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4"/>
          <ac:spMkLst>
            <pc:docMk/>
            <pc:sldMk cId="1595602978" sldId="272"/>
            <ac:spMk id="6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1.144" v="44"/>
          <ac:spMkLst>
            <pc:docMk/>
            <pc:sldMk cId="1595602978" sldId="272"/>
            <ac:spMk id="71" creationId="{E5D79C0B-F5A5-4F59-8C4A-7E4303956003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39:53.254" v="45"/>
          <ac:grpSpMkLst>
            <pc:docMk/>
            <pc:sldMk cId="1595602978" sldId="272"/>
            <ac:grpSpMk id="17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1"/>
          <ac:grpSpMkLst>
            <pc:docMk/>
            <pc:sldMk cId="1595602978" sldId="272"/>
            <ac:grpSpMk id="18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2"/>
          <ac:grpSpMkLst>
            <pc:docMk/>
            <pc:sldMk cId="1595602978" sldId="272"/>
            <ac:grpSpMk id="20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3"/>
          <ac:grpSpMkLst>
            <pc:docMk/>
            <pc:sldMk cId="1595602978" sldId="272"/>
            <ac:grpSpMk id="21" creationId="{00000000-0000-0000-0000-000000000000}"/>
          </ac:grpSpMkLst>
        </pc:grpChg>
        <pc:cxnChg chg="del mod">
          <ac:chgData name="Widodo (DMIA)" userId="S::widodo.a5v@ap.denso.com::f5c75c50-fab1-4aad-b7d3-d66f8134eadf" providerId="AD" clId="Web-{F059E5FB-467A-C41E-8DA6-D8200AE78349}" dt="2022-06-15T01:39:46.801" v="40"/>
          <ac:cxnSpMkLst>
            <pc:docMk/>
            <pc:sldMk cId="1595602978" sldId="272"/>
            <ac:cxnSpMk id="15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39:46.785" v="37"/>
          <ac:cxnSpMkLst>
            <pc:docMk/>
            <pc:sldMk cId="1595602978" sldId="272"/>
            <ac:cxnSpMk id="65" creationId="{00000000-0000-0000-0000-000000000000}"/>
          </ac:cxnSpMkLst>
        </pc:cxnChg>
      </pc:sldChg>
      <pc:sldChg chg="delSp">
        <pc:chgData name="Widodo (DMIA)" userId="S::widodo.a5v@ap.denso.com::f5c75c50-fab1-4aad-b7d3-d66f8134eadf" providerId="AD" clId="Web-{F059E5FB-467A-C41E-8DA6-D8200AE78349}" dt="2022-06-15T01:41:21.287" v="121"/>
        <pc:sldMkLst>
          <pc:docMk/>
          <pc:sldMk cId="3654356833" sldId="273"/>
        </pc:sldMkLst>
        <pc:spChg chg="del">
          <ac:chgData name="Widodo (DMIA)" userId="S::widodo.a5v@ap.denso.com::f5c75c50-fab1-4aad-b7d3-d66f8134eadf" providerId="AD" clId="Web-{F059E5FB-467A-C41E-8DA6-D8200AE78349}" dt="2022-06-15T01:39:56.707" v="63"/>
          <ac:spMkLst>
            <pc:docMk/>
            <pc:sldMk cId="3654356833" sldId="273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1"/>
          <ac:spMkLst>
            <pc:docMk/>
            <pc:sldMk cId="3654356833" sldId="273"/>
            <ac:spMk id="4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0"/>
          <ac:spMkLst>
            <pc:docMk/>
            <pc:sldMk cId="3654356833" sldId="273"/>
            <ac:spMk id="5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9"/>
          <ac:spMkLst>
            <pc:docMk/>
            <pc:sldMk cId="3654356833" sldId="273"/>
            <ac:spMk id="5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8"/>
          <ac:spMkLst>
            <pc:docMk/>
            <pc:sldMk cId="3654356833" sldId="273"/>
            <ac:spMk id="5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7"/>
          <ac:spMkLst>
            <pc:docMk/>
            <pc:sldMk cId="3654356833" sldId="273"/>
            <ac:spMk id="5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6"/>
          <ac:spMkLst>
            <pc:docMk/>
            <pc:sldMk cId="3654356833" sldId="273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8.879" v="64"/>
          <ac:spMkLst>
            <pc:docMk/>
            <pc:sldMk cId="3654356833" sldId="273"/>
            <ac:spMk id="5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5"/>
          <ac:spMkLst>
            <pc:docMk/>
            <pc:sldMk cId="3654356833" sldId="273"/>
            <ac:spMk id="5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4"/>
          <ac:spMkLst>
            <pc:docMk/>
            <pc:sldMk cId="3654356833" sldId="273"/>
            <ac:spMk id="5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1.287" v="121"/>
          <ac:spMkLst>
            <pc:docMk/>
            <pc:sldMk cId="3654356833" sldId="273"/>
            <ac:spMk id="7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9"/>
          <ac:spMkLst>
            <pc:docMk/>
            <pc:sldMk cId="3654356833" sldId="273"/>
            <ac:spMk id="8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8"/>
          <ac:spMkLst>
            <pc:docMk/>
            <pc:sldMk cId="3654356833" sldId="273"/>
            <ac:spMk id="8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7"/>
          <ac:spMkLst>
            <pc:docMk/>
            <pc:sldMk cId="3654356833" sldId="273"/>
            <ac:spMk id="8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6"/>
          <ac:spMkLst>
            <pc:docMk/>
            <pc:sldMk cId="3654356833" sldId="273"/>
            <ac:spMk id="8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56.707" v="62"/>
          <ac:picMkLst>
            <pc:docMk/>
            <pc:sldMk cId="3654356833" sldId="273"/>
            <ac:picMk id="3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3"/>
          <ac:picMkLst>
            <pc:docMk/>
            <pc:sldMk cId="3654356833" sldId="273"/>
            <ac:picMk id="6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2"/>
          <ac:picMkLst>
            <pc:docMk/>
            <pc:sldMk cId="3654356833" sldId="273"/>
            <ac:picMk id="69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1"/>
          <ac:picMkLst>
            <pc:docMk/>
            <pc:sldMk cId="3654356833" sldId="273"/>
            <ac:picMk id="71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0"/>
          <ac:picMkLst>
            <pc:docMk/>
            <pc:sldMk cId="3654356833" sldId="273"/>
            <ac:picMk id="73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41:23.756" v="122"/>
        <pc:sldMkLst>
          <pc:docMk/>
          <pc:sldMk cId="1000495485" sldId="274"/>
        </pc:sldMkLst>
        <pc:spChg chg="del">
          <ac:chgData name="Widodo (DMIA)" userId="S::widodo.a5v@ap.denso.com::f5c75c50-fab1-4aad-b7d3-d66f8134eadf" providerId="AD" clId="Web-{F059E5FB-467A-C41E-8DA6-D8200AE78349}" dt="2022-06-15T01:40:02.098" v="92"/>
          <ac:spMkLst>
            <pc:docMk/>
            <pc:sldMk cId="1000495485" sldId="274"/>
            <ac:spMk id="6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4"/>
          <ac:spMkLst>
            <pc:docMk/>
            <pc:sldMk cId="1000495485" sldId="274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3"/>
          <ac:spMkLst>
            <pc:docMk/>
            <pc:sldMk cId="1000495485" sldId="274"/>
            <ac:spMk id="2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0"/>
          <ac:spMkLst>
            <pc:docMk/>
            <pc:sldMk cId="1000495485" sldId="274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9"/>
          <ac:spMkLst>
            <pc:docMk/>
            <pc:sldMk cId="1000495485" sldId="274"/>
            <ac:spMk id="3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8"/>
          <ac:spMkLst>
            <pc:docMk/>
            <pc:sldMk cId="1000495485" sldId="274"/>
            <ac:spMk id="3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7"/>
          <ac:spMkLst>
            <pc:docMk/>
            <pc:sldMk cId="1000495485" sldId="274"/>
            <ac:spMk id="3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6"/>
          <ac:spMkLst>
            <pc:docMk/>
            <pc:sldMk cId="1000495485" sldId="274"/>
            <ac:spMk id="3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5"/>
          <ac:spMkLst>
            <pc:docMk/>
            <pc:sldMk cId="1000495485" sldId="274"/>
            <ac:spMk id="3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1"/>
          <ac:spMkLst>
            <pc:docMk/>
            <pc:sldMk cId="1000495485" sldId="274"/>
            <ac:spMk id="5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3.756" v="122"/>
          <ac:spMkLst>
            <pc:docMk/>
            <pc:sldMk cId="1000495485" sldId="274"/>
            <ac:spMk id="70" creationId="{00000000-0000-0000-0000-000000000000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40:02.082" v="82"/>
          <ac:grpSpMkLst>
            <pc:docMk/>
            <pc:sldMk cId="1000495485" sldId="274"/>
            <ac:grpSpMk id="16" creationId="{00000000-0000-0000-0000-000000000000}"/>
          </ac:grpSpMkLst>
        </pc:grpChg>
        <pc:picChg chg="del">
          <ac:chgData name="Widodo (DMIA)" userId="S::widodo.a5v@ap.denso.com::f5c75c50-fab1-4aad-b7d3-d66f8134eadf" providerId="AD" clId="Web-{F059E5FB-467A-C41E-8DA6-D8200AE78349}" dt="2022-06-15T01:40:02.098" v="91"/>
          <ac:picMkLst>
            <pc:docMk/>
            <pc:sldMk cId="1000495485" sldId="274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90"/>
          <ac:picMkLst>
            <pc:docMk/>
            <pc:sldMk cId="1000495485" sldId="274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9"/>
          <ac:picMkLst>
            <pc:docMk/>
            <pc:sldMk cId="1000495485" sldId="274"/>
            <ac:picMk id="5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5"/>
          <ac:picMkLst>
            <pc:docMk/>
            <pc:sldMk cId="1000495485" sldId="274"/>
            <ac:picMk id="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8"/>
          <ac:picMkLst>
            <pc:docMk/>
            <pc:sldMk cId="1000495485" sldId="274"/>
            <ac:picMk id="1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7"/>
          <ac:picMkLst>
            <pc:docMk/>
            <pc:sldMk cId="1000495485" sldId="274"/>
            <ac:picMk id="1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6"/>
          <ac:picMkLst>
            <pc:docMk/>
            <pc:sldMk cId="1000495485" sldId="274"/>
            <ac:picMk id="1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4"/>
          <ac:picMkLst>
            <pc:docMk/>
            <pc:sldMk cId="1000495485" sldId="274"/>
            <ac:picMk id="1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3"/>
          <ac:picMkLst>
            <pc:docMk/>
            <pc:sldMk cId="1000495485" sldId="274"/>
            <ac:picMk id="1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72"/>
          <ac:picMkLst>
            <pc:docMk/>
            <pc:sldMk cId="1000495485" sldId="274"/>
            <ac:picMk id="54" creationId="{00000000-0000-0000-0000-000000000000}"/>
          </ac:picMkLst>
        </pc:picChg>
        <pc:cxnChg chg="del mod">
          <ac:chgData name="Widodo (DMIA)" userId="S::widodo.a5v@ap.denso.com::f5c75c50-fab1-4aad-b7d3-d66f8134eadf" providerId="AD" clId="Web-{F059E5FB-467A-C41E-8DA6-D8200AE78349}" dt="2022-06-15T01:40:02.082" v="81"/>
          <ac:cxnSpMkLst>
            <pc:docMk/>
            <pc:sldMk cId="1000495485" sldId="274"/>
            <ac:cxnSpMk id="2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80"/>
          <ac:cxnSpMkLst>
            <pc:docMk/>
            <pc:sldMk cId="1000495485" sldId="274"/>
            <ac:cxnSpMk id="28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9"/>
          <ac:cxnSpMkLst>
            <pc:docMk/>
            <pc:sldMk cId="1000495485" sldId="274"/>
            <ac:cxnSpMk id="3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8"/>
          <ac:cxnSpMkLst>
            <pc:docMk/>
            <pc:sldMk cId="1000495485" sldId="274"/>
            <ac:cxnSpMk id="3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7"/>
          <ac:cxnSpMkLst>
            <pc:docMk/>
            <pc:sldMk cId="1000495485" sldId="274"/>
            <ac:cxnSpMk id="4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6"/>
          <ac:cxnSpMkLst>
            <pc:docMk/>
            <pc:sldMk cId="1000495485" sldId="274"/>
            <ac:cxnSpMk id="43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5"/>
          <ac:cxnSpMkLst>
            <pc:docMk/>
            <pc:sldMk cId="1000495485" sldId="274"/>
            <ac:cxnSpMk id="4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4"/>
          <ac:cxnSpMkLst>
            <pc:docMk/>
            <pc:sldMk cId="1000495485" sldId="274"/>
            <ac:cxnSpMk id="49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3"/>
          <ac:cxnSpMkLst>
            <pc:docMk/>
            <pc:sldMk cId="1000495485" sldId="274"/>
            <ac:cxnSpMk id="52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8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0" y="1861575"/>
            <a:ext cx="4608001" cy="952505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254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Title Font:34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3109902"/>
            <a:ext cx="4608000" cy="276743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179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Presenter name Font:24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3493495"/>
            <a:ext cx="4608000" cy="910944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199" baseline="0">
                <a:latin typeface="Meiryo UI" panose="020B0604030504040204" pitchFamily="50" charset="-128"/>
              </a:defRPr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</a:lstStyle>
          <a:p>
            <a:pPr lvl="0"/>
            <a:r>
              <a:rPr kumimoji="1" lang="en-US" altLang="ja-JP" dirty="0"/>
              <a:t>Department or Presentation item list Font: 16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85" y="340216"/>
            <a:ext cx="2266290" cy="647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9" y="4734117"/>
            <a:ext cx="1071353" cy="207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1" y="633913"/>
            <a:ext cx="9143999" cy="3884403"/>
          </a:xfrm>
          <a:prstGeom prst="rect">
            <a:avLst/>
          </a:prstGeom>
        </p:spPr>
        <p:txBody>
          <a:bodyPr lIns="144000" tIns="396000" rIns="648000"/>
          <a:lstStyle>
            <a:lvl1pPr marL="539496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548" baseline="0">
                <a:latin typeface="Meiryo UI" panose="020B0604030504040204" pitchFamily="50" charset="-128"/>
              </a:defRPr>
            </a:lvl1pPr>
            <a:lvl2pPr marL="599515" indent="-256935">
              <a:buFont typeface="+mj-lt"/>
              <a:buAutoNum type="arabicPeriod"/>
              <a:defRPr/>
            </a:lvl2pPr>
            <a:lvl3pPr marL="942095" indent="-256935">
              <a:buFont typeface="+mj-lt"/>
              <a:buAutoNum type="arabicPeriod"/>
              <a:defRPr/>
            </a:lvl3pPr>
            <a:lvl4pPr marL="1284675" indent="-256935">
              <a:buFont typeface="+mj-lt"/>
              <a:buAutoNum type="arabicPeriod"/>
              <a:defRPr/>
            </a:lvl4pPr>
            <a:lvl5pPr marL="1627255" indent="-256935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0"/>
            <a:ext cx="9216000" cy="889517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532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0.</a:t>
            </a:r>
            <a:r>
              <a:rPr kumimoji="1" lang="ja-JP" altLang="en-US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2776" y="4686864"/>
            <a:ext cx="1131196" cy="321691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868360"/>
            <a:ext cx="9216000" cy="940925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2548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576"/>
            <a:ext cx="9144000" cy="457424"/>
          </a:xfrm>
          <a:prstGeom prst="rect">
            <a:avLst/>
          </a:prstGeom>
        </p:spPr>
        <p:txBody>
          <a:bodyPr lIns="360000" rIns="360000" bIns="36000" anchor="b" anchorCtr="0">
            <a:spAutoFit/>
          </a:bodyPr>
          <a:lstStyle>
            <a:lvl1pPr algn="ctr">
              <a:spcAft>
                <a:spcPts val="0"/>
              </a:spcAft>
              <a:defRPr sz="1873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421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6" y="1924665"/>
            <a:ext cx="3909351" cy="1116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1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107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48743"/>
            <a:ext cx="9144000" cy="265212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4688648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2" y="4662932"/>
            <a:ext cx="259715" cy="480568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4686864"/>
            <a:ext cx="1129726" cy="322723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1944000" y="4765065"/>
            <a:ext cx="5760000" cy="242029"/>
            <a:chOff x="2097358" y="6328231"/>
            <a:chExt cx="5760000" cy="323004"/>
          </a:xfrm>
        </p:grpSpPr>
        <p:sp>
          <p:nvSpPr>
            <p:cNvPr id="13" name="object 9"/>
            <p:cNvSpPr txBox="1"/>
            <p:nvPr/>
          </p:nvSpPr>
          <p:spPr>
            <a:xfrm>
              <a:off x="2097358" y="6328231"/>
              <a:ext cx="57600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4750">
                <a:lnSpc>
                  <a:spcPct val="100000"/>
                </a:lnSpc>
              </a:pPr>
              <a:r>
                <a:rPr lang="en-US" altLang="ja-JP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PT. DENSO MANUFACTURING INDONESIA</a:t>
              </a:r>
            </a:p>
            <a:p>
              <a:pPr marL="14750">
                <a:lnSpc>
                  <a:spcPct val="100000"/>
                </a:lnSpc>
              </a:pPr>
              <a:r>
                <a:rPr lang="en-US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System</a:t>
              </a:r>
              <a:r>
                <a:rPr lang="en-US" sz="525" baseline="0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Development</a:t>
              </a:r>
              <a:endParaRPr sz="52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2097358" y="6574291"/>
              <a:ext cx="5760000" cy="769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16">
                <a:lnSpc>
                  <a:spcPct val="100000"/>
                </a:lnSpc>
                <a:spcBef>
                  <a:spcPts val="232"/>
                </a:spcBef>
              </a:pP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© DENSO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</a:t>
              </a:r>
              <a:r>
                <a:rPr lang="en-US"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PORATION </a:t>
              </a: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Rights</a:t>
              </a:r>
              <a:r>
                <a:rPr sz="375" spc="-71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Reserved.</a:t>
              </a:r>
              <a:endParaRPr sz="37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633912"/>
            <a:ext cx="9144000" cy="3911378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2" name="スライド番号プレースホルダー 8"/>
          <p:cNvSpPr txBox="1">
            <a:spLocks/>
          </p:cNvSpPr>
          <p:nvPr userDrawn="1"/>
        </p:nvSpPr>
        <p:spPr>
          <a:xfrm>
            <a:off x="7086600" y="-17254"/>
            <a:ext cx="2057400" cy="273590"/>
          </a:xfrm>
          <a:prstGeom prst="rect">
            <a:avLst/>
          </a:prstGeom>
        </p:spPr>
        <p:txBody>
          <a:bodyPr vert="horz" lIns="68517" tIns="34258" rIns="68517" bIns="34258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00" kern="1200">
                <a:solidFill>
                  <a:srgbClr val="828282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554CA-2BEA-3E4B-997B-FC51848F792A}" type="slidenum">
              <a:rPr lang="ja-JP" altLang="en-US" sz="974" smtClean="0"/>
              <a:pPr/>
              <a:t>‹#›</a:t>
            </a:fld>
            <a:r>
              <a:rPr lang="en-US" altLang="ja-JP" sz="974" dirty="0">
                <a:ea typeface="Verdana" panose="020B0604030504040204" pitchFamily="34" charset="0"/>
              </a:rPr>
              <a:t> /7</a:t>
            </a:r>
            <a:endParaRPr lang="ja-JP" altLang="en-US" sz="974" dirty="0"/>
          </a:p>
        </p:txBody>
      </p:sp>
      <p:pic>
        <p:nvPicPr>
          <p:cNvPr id="16" name="図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855143"/>
            <a:ext cx="1071353" cy="207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93" r:id="rId5"/>
    <p:sldLayoutId id="2147483688" r:id="rId6"/>
    <p:sldLayoutId id="2147483689" r:id="rId7"/>
    <p:sldLayoutId id="2147483697" r:id="rId8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96" userDrawn="1">
          <p15:clr>
            <a:srgbClr val="F26B43"/>
          </p15:clr>
        </p15:guide>
        <p15:guide id="6" orient="horz" pos="2775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2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jp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9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49" y="1387050"/>
            <a:ext cx="25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MATRAS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848" y="2640160"/>
            <a:ext cx="512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 “Optimizing Training System for </a:t>
            </a:r>
          </a:p>
          <a:p>
            <a:r>
              <a:rPr lang="en-US" sz="1800" dirty="0">
                <a:solidFill>
                  <a:srgbClr val="FF0000"/>
                </a:solidFill>
                <a:latin typeface="Arial Black" panose="020B0A04020102020204" pitchFamily="34" charset="0"/>
              </a:rPr>
              <a:t>Human Performance </a:t>
            </a:r>
          </a:p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by Digitalization system”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0049" y="4313575"/>
            <a:ext cx="4124326" cy="369332"/>
            <a:chOff x="581024" y="4161175"/>
            <a:chExt cx="3133726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81024" y="4161175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</a:rPr>
                <a:t>Ahmad Abdurrahman  : DM2260924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1024" y="4284286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Arial Black" panose="020B0A04020102020204" pitchFamily="34" charset="0"/>
                </a:rPr>
                <a:t>Alvany</a:t>
              </a:r>
              <a:r>
                <a:rPr lang="en-US" sz="1000" dirty="0">
                  <a:latin typeface="Arial Black" panose="020B0A04020102020204" pitchFamily="34" charset="0"/>
                </a:rPr>
                <a:t> </a:t>
              </a:r>
              <a:r>
                <a:rPr lang="en-US" sz="1000" dirty="0" err="1">
                  <a:latin typeface="Arial Black" panose="020B0A04020102020204" pitchFamily="34" charset="0"/>
                </a:rPr>
                <a:t>maulana</a:t>
              </a:r>
              <a:r>
                <a:rPr lang="en-US" sz="1000" dirty="0">
                  <a:latin typeface="Arial Black" panose="020B0A04020102020204" pitchFamily="34" charset="0"/>
                </a:rPr>
                <a:t>         </a:t>
              </a:r>
              <a:r>
                <a:rPr lang="en-US" sz="600" dirty="0">
                  <a:latin typeface="Arial Black" panose="020B0A04020102020204" pitchFamily="34" charset="0"/>
                </a:rPr>
                <a:t> </a:t>
              </a:r>
              <a:r>
                <a:rPr lang="en-US" sz="500" dirty="0">
                  <a:latin typeface="Arial Black" panose="020B0A04020102020204" pitchFamily="34" charset="0"/>
                </a:rPr>
                <a:t> </a:t>
              </a:r>
              <a:r>
                <a:rPr lang="en-US" sz="1000" dirty="0">
                  <a:latin typeface="Arial Black" panose="020B0A04020102020204" pitchFamily="34" charset="0"/>
                </a:rPr>
                <a:t>: DM2260925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0835" y="1822508"/>
            <a:ext cx="220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300" dirty="0">
                <a:solidFill>
                  <a:srgbClr val="FF0000"/>
                </a:solidFill>
                <a:latin typeface="Arial Black" panose="020B0A04020102020204" pitchFamily="34" charset="0"/>
              </a:rPr>
              <a:t>Management Training System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FE4F76-7008-12FE-6E82-0C4B3C4EA1EE}"/>
              </a:ext>
            </a:extLst>
          </p:cNvPr>
          <p:cNvGrpSpPr/>
          <p:nvPr/>
        </p:nvGrpSpPr>
        <p:grpSpPr>
          <a:xfrm>
            <a:off x="3172303" y="1193519"/>
            <a:ext cx="2356590" cy="1033391"/>
            <a:chOff x="1437554" y="3393705"/>
            <a:chExt cx="2356590" cy="10333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363FF3A-5957-17F7-AADF-6584D389784A}"/>
                </a:ext>
              </a:extLst>
            </p:cNvPr>
            <p:cNvGrpSpPr/>
            <p:nvPr/>
          </p:nvGrpSpPr>
          <p:grpSpPr>
            <a:xfrm>
              <a:off x="1923216" y="3393705"/>
              <a:ext cx="1439874" cy="463451"/>
              <a:chOff x="2395213" y="3173090"/>
              <a:chExt cx="1439874" cy="46345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B35517-57B6-FBB0-63A5-D035783A3463}"/>
                  </a:ext>
                </a:extLst>
              </p:cNvPr>
              <p:cNvSpPr txBox="1"/>
              <p:nvPr/>
            </p:nvSpPr>
            <p:spPr>
              <a:xfrm>
                <a:off x="2395213" y="3405709"/>
                <a:ext cx="143987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Arial Black" panose="020B0A04020102020204" pitchFamily="34" charset="0"/>
                  </a:rPr>
                  <a:t>ACTIVITY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7E6EBD-2876-EE0F-C455-7F87E77F3617}"/>
                  </a:ext>
                </a:extLst>
              </p:cNvPr>
              <p:cNvSpPr txBox="1"/>
              <p:nvPr/>
            </p:nvSpPr>
            <p:spPr>
              <a:xfrm>
                <a:off x="2830844" y="3173090"/>
                <a:ext cx="589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DX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A8DBC3-350A-1F64-45CA-1DF9B6C1DDA9}"/>
                </a:ext>
              </a:extLst>
            </p:cNvPr>
            <p:cNvGrpSpPr/>
            <p:nvPr/>
          </p:nvGrpSpPr>
          <p:grpSpPr>
            <a:xfrm>
              <a:off x="3114100" y="3537159"/>
              <a:ext cx="640580" cy="640580"/>
              <a:chOff x="6321269" y="-834989"/>
              <a:chExt cx="2295639" cy="236570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2A7AF34-1BFF-1AE5-8A72-31ED6D4CB4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4" t="24491" r="10317" b="4500"/>
              <a:stretch/>
            </p:blipFill>
            <p:spPr>
              <a:xfrm>
                <a:off x="6468828" y="-496032"/>
                <a:ext cx="1848607" cy="2013785"/>
              </a:xfrm>
              <a:custGeom>
                <a:avLst/>
                <a:gdLst>
                  <a:gd name="connsiteX0" fmla="*/ 904440 w 1848607"/>
                  <a:gd name="connsiteY0" fmla="*/ 0 h 2013785"/>
                  <a:gd name="connsiteX1" fmla="*/ 1114860 w 1848607"/>
                  <a:gd name="connsiteY1" fmla="*/ 0 h 2013785"/>
                  <a:gd name="connsiteX2" fmla="*/ 1213130 w 1848607"/>
                  <a:gd name="connsiteY2" fmla="*/ 14998 h 2013785"/>
                  <a:gd name="connsiteX3" fmla="*/ 1846868 w 1848607"/>
                  <a:gd name="connsiteY3" fmla="*/ 439630 h 2013785"/>
                  <a:gd name="connsiteX4" fmla="*/ 1848607 w 1848607"/>
                  <a:gd name="connsiteY4" fmla="*/ 442493 h 2013785"/>
                  <a:gd name="connsiteX5" fmla="*/ 1848607 w 1848607"/>
                  <a:gd name="connsiteY5" fmla="*/ 1565778 h 2013785"/>
                  <a:gd name="connsiteX6" fmla="*/ 1846868 w 1848607"/>
                  <a:gd name="connsiteY6" fmla="*/ 1568640 h 2013785"/>
                  <a:gd name="connsiteX7" fmla="*/ 1009650 w 1848607"/>
                  <a:gd name="connsiteY7" fmla="*/ 2013785 h 2013785"/>
                  <a:gd name="connsiteX8" fmla="*/ 0 w 1848607"/>
                  <a:gd name="connsiteY8" fmla="*/ 1004135 h 2013785"/>
                  <a:gd name="connsiteX9" fmla="*/ 806170 w 1848607"/>
                  <a:gd name="connsiteY9" fmla="*/ 14998 h 2013785"/>
                  <a:gd name="connsiteX10" fmla="*/ 904440 w 1848607"/>
                  <a:gd name="connsiteY10" fmla="*/ 0 h 20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48607" h="2013785">
                    <a:moveTo>
                      <a:pt x="904440" y="0"/>
                    </a:moveTo>
                    <a:lnTo>
                      <a:pt x="1114860" y="0"/>
                    </a:lnTo>
                    <a:lnTo>
                      <a:pt x="1213130" y="14998"/>
                    </a:lnTo>
                    <a:cubicBezTo>
                      <a:pt x="1476033" y="68795"/>
                      <a:pt x="1701714" y="224775"/>
                      <a:pt x="1846868" y="439630"/>
                    </a:cubicBezTo>
                    <a:lnTo>
                      <a:pt x="1848607" y="442493"/>
                    </a:lnTo>
                    <a:lnTo>
                      <a:pt x="1848607" y="1565778"/>
                    </a:lnTo>
                    <a:lnTo>
                      <a:pt x="1846868" y="1568640"/>
                    </a:lnTo>
                    <a:cubicBezTo>
                      <a:pt x="1665426" y="1837209"/>
                      <a:pt x="1358159" y="2013785"/>
                      <a:pt x="1009650" y="2013785"/>
                    </a:cubicBezTo>
                    <a:cubicBezTo>
                      <a:pt x="452036" y="2013785"/>
                      <a:pt x="0" y="1561749"/>
                      <a:pt x="0" y="1004135"/>
                    </a:cubicBezTo>
                    <a:cubicBezTo>
                      <a:pt x="0" y="516223"/>
                      <a:pt x="346090" y="109144"/>
                      <a:pt x="806170" y="14998"/>
                    </a:cubicBezTo>
                    <a:lnTo>
                      <a:pt x="904440" y="0"/>
                    </a:lnTo>
                    <a:close/>
                  </a:path>
                </a:pathLst>
              </a:custGeom>
            </p:spPr>
          </p:pic>
          <p:grpSp>
            <p:nvGrpSpPr>
              <p:cNvPr id="22" name="Grup 3">
                <a:extLst>
                  <a:ext uri="{FF2B5EF4-FFF2-40B4-BE49-F238E27FC236}">
                    <a16:creationId xmlns:a16="http://schemas.microsoft.com/office/drawing/2014/main" id="{983F5158-97D4-1D71-06A3-B4B547D14550}"/>
                  </a:ext>
                </a:extLst>
              </p:cNvPr>
              <p:cNvGrpSpPr/>
              <p:nvPr/>
            </p:nvGrpSpPr>
            <p:grpSpPr>
              <a:xfrm>
                <a:off x="6321269" y="-834989"/>
                <a:ext cx="2295639" cy="2365703"/>
                <a:chOff x="3362408" y="1389058"/>
                <a:chExt cx="1796662" cy="1735067"/>
              </a:xfrm>
            </p:grpSpPr>
            <p:sp>
              <p:nvSpPr>
                <p:cNvPr id="23" name="Google Shape;1215;p46">
                  <a:extLst>
                    <a:ext uri="{FF2B5EF4-FFF2-40B4-BE49-F238E27FC236}">
                      <a16:creationId xmlns:a16="http://schemas.microsoft.com/office/drawing/2014/main" id="{D8FAD007-BD08-8ABE-F202-82A762C4DE42}"/>
                    </a:ext>
                  </a:extLst>
                </p:cNvPr>
                <p:cNvSpPr/>
                <p:nvPr/>
              </p:nvSpPr>
              <p:spPr>
                <a:xfrm>
                  <a:off x="3368609" y="1395258"/>
                  <a:ext cx="1777380" cy="1716446"/>
                </a:xfrm>
                <a:prstGeom prst="donut">
                  <a:avLst>
                    <a:gd name="adj" fmla="val 1193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  <p:sp>
              <p:nvSpPr>
                <p:cNvPr id="24" name="Google Shape;1216;p46">
                  <a:extLst>
                    <a:ext uri="{FF2B5EF4-FFF2-40B4-BE49-F238E27FC236}">
                      <a16:creationId xmlns:a16="http://schemas.microsoft.com/office/drawing/2014/main" id="{C0986360-9B9C-E0FA-223D-9B962685258C}"/>
                    </a:ext>
                  </a:extLst>
                </p:cNvPr>
                <p:cNvSpPr/>
                <p:nvPr/>
              </p:nvSpPr>
              <p:spPr>
                <a:xfrm flipH="1">
                  <a:off x="3362408" y="1389058"/>
                  <a:ext cx="1796662" cy="1735067"/>
                </a:xfrm>
                <a:prstGeom prst="blockArc">
                  <a:avLst>
                    <a:gd name="adj1" fmla="val 26082"/>
                    <a:gd name="adj2" fmla="val 16256715"/>
                    <a:gd name="adj3" fmla="val 12710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DF18D2-2334-9F7B-4C19-1CD7B620BCCF}"/>
                </a:ext>
              </a:extLst>
            </p:cNvPr>
            <p:cNvGrpSpPr/>
            <p:nvPr/>
          </p:nvGrpSpPr>
          <p:grpSpPr>
            <a:xfrm>
              <a:off x="1464345" y="3538006"/>
              <a:ext cx="640580" cy="640580"/>
              <a:chOff x="6036952" y="824364"/>
              <a:chExt cx="2295639" cy="236570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8C1B9F-8B78-4351-B0D4-F6F378D0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20103" r="4339" b="6389"/>
              <a:stretch>
                <a:fillRect/>
              </a:stretch>
            </p:blipFill>
            <p:spPr>
              <a:xfrm>
                <a:off x="6223834" y="1170189"/>
                <a:ext cx="1981704" cy="2011680"/>
              </a:xfrm>
              <a:custGeom>
                <a:avLst/>
                <a:gdLst>
                  <a:gd name="connsiteX0" fmla="*/ 975864 w 1981704"/>
                  <a:gd name="connsiteY0" fmla="*/ 0 h 2011680"/>
                  <a:gd name="connsiteX1" fmla="*/ 1981704 w 1981704"/>
                  <a:gd name="connsiteY1" fmla="*/ 1005840 h 2011680"/>
                  <a:gd name="connsiteX2" fmla="*/ 975864 w 1981704"/>
                  <a:gd name="connsiteY2" fmla="*/ 2011680 h 2011680"/>
                  <a:gd name="connsiteX3" fmla="*/ 15245 w 1981704"/>
                  <a:gd name="connsiteY3" fmla="*/ 1304946 h 2011680"/>
                  <a:gd name="connsiteX4" fmla="*/ 0 w 1981704"/>
                  <a:gd name="connsiteY4" fmla="*/ 1245658 h 2011680"/>
                  <a:gd name="connsiteX5" fmla="*/ 0 w 1981704"/>
                  <a:gd name="connsiteY5" fmla="*/ 766023 h 2011680"/>
                  <a:gd name="connsiteX6" fmla="*/ 15245 w 1981704"/>
                  <a:gd name="connsiteY6" fmla="*/ 706734 h 2011680"/>
                  <a:gd name="connsiteX7" fmla="*/ 975864 w 1981704"/>
                  <a:gd name="connsiteY7" fmla="*/ 0 h 201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1704" h="2011680">
                    <a:moveTo>
                      <a:pt x="975864" y="0"/>
                    </a:moveTo>
                    <a:cubicBezTo>
                      <a:pt x="1531374" y="0"/>
                      <a:pt x="1981704" y="450330"/>
                      <a:pt x="1981704" y="1005840"/>
                    </a:cubicBezTo>
                    <a:cubicBezTo>
                      <a:pt x="1981704" y="1561350"/>
                      <a:pt x="1531374" y="2011680"/>
                      <a:pt x="975864" y="2011680"/>
                    </a:cubicBezTo>
                    <a:cubicBezTo>
                      <a:pt x="524512" y="2011680"/>
                      <a:pt x="142596" y="1714392"/>
                      <a:pt x="15245" y="1304946"/>
                    </a:cubicBezTo>
                    <a:lnTo>
                      <a:pt x="0" y="1245658"/>
                    </a:lnTo>
                    <a:lnTo>
                      <a:pt x="0" y="766023"/>
                    </a:lnTo>
                    <a:lnTo>
                      <a:pt x="15245" y="706734"/>
                    </a:lnTo>
                    <a:cubicBezTo>
                      <a:pt x="142596" y="297288"/>
                      <a:pt x="524512" y="0"/>
                      <a:pt x="975864" y="0"/>
                    </a:cubicBezTo>
                    <a:close/>
                  </a:path>
                </a:pathLst>
              </a:custGeom>
            </p:spPr>
          </p:pic>
          <p:grpSp>
            <p:nvGrpSpPr>
              <p:cNvPr id="18" name="Grup 3">
                <a:extLst>
                  <a:ext uri="{FF2B5EF4-FFF2-40B4-BE49-F238E27FC236}">
                    <a16:creationId xmlns:a16="http://schemas.microsoft.com/office/drawing/2014/main" id="{74C88C55-1809-6356-69EF-CD6F1330337E}"/>
                  </a:ext>
                </a:extLst>
              </p:cNvPr>
              <p:cNvGrpSpPr/>
              <p:nvPr/>
            </p:nvGrpSpPr>
            <p:grpSpPr>
              <a:xfrm>
                <a:off x="6036952" y="824364"/>
                <a:ext cx="2295639" cy="2365703"/>
                <a:chOff x="3362408" y="1389058"/>
                <a:chExt cx="1796662" cy="1735067"/>
              </a:xfrm>
            </p:grpSpPr>
            <p:sp>
              <p:nvSpPr>
                <p:cNvPr id="19" name="Google Shape;1215;p46">
                  <a:extLst>
                    <a:ext uri="{FF2B5EF4-FFF2-40B4-BE49-F238E27FC236}">
                      <a16:creationId xmlns:a16="http://schemas.microsoft.com/office/drawing/2014/main" id="{97E5604F-3CD9-58E9-3098-4073680E3688}"/>
                    </a:ext>
                  </a:extLst>
                </p:cNvPr>
                <p:cNvSpPr/>
                <p:nvPr/>
              </p:nvSpPr>
              <p:spPr>
                <a:xfrm>
                  <a:off x="3368609" y="1395258"/>
                  <a:ext cx="1777380" cy="1716446"/>
                </a:xfrm>
                <a:prstGeom prst="donut">
                  <a:avLst>
                    <a:gd name="adj" fmla="val 1193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  <p:sp>
              <p:nvSpPr>
                <p:cNvPr id="20" name="Google Shape;1216;p46">
                  <a:extLst>
                    <a:ext uri="{FF2B5EF4-FFF2-40B4-BE49-F238E27FC236}">
                      <a16:creationId xmlns:a16="http://schemas.microsoft.com/office/drawing/2014/main" id="{AE98DDD5-12B8-4855-D237-56A2D4339EE3}"/>
                    </a:ext>
                  </a:extLst>
                </p:cNvPr>
                <p:cNvSpPr/>
                <p:nvPr/>
              </p:nvSpPr>
              <p:spPr>
                <a:xfrm flipH="1">
                  <a:off x="3362408" y="1389058"/>
                  <a:ext cx="1796662" cy="1735067"/>
                </a:xfrm>
                <a:prstGeom prst="blockArc">
                  <a:avLst>
                    <a:gd name="adj1" fmla="val 26082"/>
                    <a:gd name="adj2" fmla="val 16256715"/>
                    <a:gd name="adj3" fmla="val 12710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75584" tIns="75584" rIns="75584" bIns="75584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sz="1157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25A408-8594-A400-5121-C7AAD8288F18}"/>
                </a:ext>
              </a:extLst>
            </p:cNvPr>
            <p:cNvGrpSpPr/>
            <p:nvPr/>
          </p:nvGrpSpPr>
          <p:grpSpPr>
            <a:xfrm>
              <a:off x="2270980" y="3863017"/>
              <a:ext cx="729462" cy="188584"/>
              <a:chOff x="7063414" y="1010428"/>
              <a:chExt cx="1355780" cy="23349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D1242C0-8C70-D662-5D91-C725DD4D8F98}"/>
                  </a:ext>
                </a:extLst>
              </p:cNvPr>
              <p:cNvSpPr/>
              <p:nvPr/>
            </p:nvSpPr>
            <p:spPr>
              <a:xfrm>
                <a:off x="7063414" y="1010428"/>
                <a:ext cx="1355780" cy="233498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B18C60-AF43-EA7A-12F8-B612DA3301B8}"/>
                  </a:ext>
                </a:extLst>
              </p:cNvPr>
              <p:cNvSpPr txBox="1"/>
              <p:nvPr/>
            </p:nvSpPr>
            <p:spPr>
              <a:xfrm>
                <a:off x="7063414" y="1010428"/>
                <a:ext cx="135578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TEAM 4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36EF69-985F-9479-3AB2-0E7E352E8235}"/>
                </a:ext>
              </a:extLst>
            </p:cNvPr>
            <p:cNvSpPr txBox="1"/>
            <p:nvPr/>
          </p:nvSpPr>
          <p:spPr>
            <a:xfrm>
              <a:off x="3116311" y="4173153"/>
              <a:ext cx="677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Ahmad </a:t>
              </a:r>
            </a:p>
            <a:p>
              <a:pPr algn="ctr"/>
              <a:r>
                <a:rPr lang="en-US" sz="5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Abdurrahman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47D062-0E9C-FDB7-A67D-3519C4AEC64A}"/>
                </a:ext>
              </a:extLst>
            </p:cNvPr>
            <p:cNvSpPr txBox="1"/>
            <p:nvPr/>
          </p:nvSpPr>
          <p:spPr>
            <a:xfrm>
              <a:off x="1437554" y="4180875"/>
              <a:ext cx="677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Alvany</a:t>
              </a:r>
              <a:r>
                <a:rPr lang="en-US" sz="5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</a:p>
            <a:p>
              <a:pPr algn="ctr"/>
              <a:r>
                <a:rPr lang="en-US" sz="5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Maulana</a:t>
              </a:r>
              <a:endParaRPr lang="en-US" sz="5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09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920" y="1700316"/>
            <a:ext cx="1908368" cy="941138"/>
            <a:chOff x="273841" y="2447303"/>
            <a:chExt cx="2509424" cy="1353288"/>
          </a:xfrm>
        </p:grpSpPr>
        <p:grpSp>
          <p:nvGrpSpPr>
            <p:cNvPr id="12" name="Group 11"/>
            <p:cNvGrpSpPr/>
            <p:nvPr/>
          </p:nvGrpSpPr>
          <p:grpSpPr>
            <a:xfrm>
              <a:off x="273841" y="2447303"/>
              <a:ext cx="2372988" cy="1258751"/>
              <a:chOff x="273841" y="2447303"/>
              <a:chExt cx="2372988" cy="1258751"/>
            </a:xfrm>
          </p:grpSpPr>
          <p:sp>
            <p:nvSpPr>
              <p:cNvPr id="14" name="Parallelogram 13"/>
              <p:cNvSpPr/>
              <p:nvPr/>
            </p:nvSpPr>
            <p:spPr>
              <a:xfrm>
                <a:off x="1018315" y="2582379"/>
                <a:ext cx="1628514" cy="298669"/>
              </a:xfrm>
              <a:prstGeom prst="parallelogram">
                <a:avLst/>
              </a:prstGeom>
              <a:solidFill>
                <a:schemeClr val="bg2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sz="1100" b="1" dirty="0">
                    <a:solidFill>
                      <a:sysClr val="windowText" lastClr="000000"/>
                    </a:solidFill>
                    <a:latin typeface="Assimilate" panose="00000400000000000000" pitchFamily="2" charset="0"/>
                  </a:rPr>
                  <a:t>GOALS</a:t>
                </a:r>
                <a:endParaRPr kumimoji="1" lang="en-US" b="1" dirty="0">
                  <a:solidFill>
                    <a:sysClr val="windowText" lastClr="000000"/>
                  </a:solidFill>
                  <a:latin typeface="Assimilate" panose="00000400000000000000" pitchFamily="2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841" y="2447303"/>
                <a:ext cx="1067722" cy="1258751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940854" y="2959727"/>
              <a:ext cx="1842411" cy="84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Reduce man hour 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with </a:t>
              </a:r>
              <a:r>
                <a:rPr lang="en-US" sz="800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effective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work and </a:t>
              </a:r>
              <a:r>
                <a:rPr lang="en-US" sz="800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accuracy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programming data.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12794" y="670914"/>
            <a:ext cx="1952325" cy="949019"/>
            <a:chOff x="60070" y="1058423"/>
            <a:chExt cx="2826116" cy="1445938"/>
          </a:xfrm>
        </p:grpSpPr>
        <p:sp>
          <p:nvSpPr>
            <p:cNvPr id="34" name="Snip Diagonal Corner Rectangle 33"/>
            <p:cNvSpPr/>
            <p:nvPr/>
          </p:nvSpPr>
          <p:spPr>
            <a:xfrm>
              <a:off x="434125" y="1615471"/>
              <a:ext cx="2452061" cy="888890"/>
            </a:xfrm>
            <a:prstGeom prst="snip2DiagRect">
              <a:avLst>
                <a:gd name="adj1" fmla="val 0"/>
                <a:gd name="adj2" fmla="val 17324"/>
              </a:avLst>
            </a:prstGeom>
            <a:solidFill>
              <a:schemeClr val="tx2">
                <a:lumMod val="75000"/>
                <a:alpha val="26000"/>
              </a:scheme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" y="1146311"/>
              <a:ext cx="1099305" cy="109930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154204" y="1604238"/>
              <a:ext cx="1478720" cy="890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Efficient and Effective </a:t>
              </a:r>
            </a:p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Management Training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876146" y="1058423"/>
              <a:ext cx="810346" cy="696029"/>
              <a:chOff x="1612749" y="1060620"/>
              <a:chExt cx="810346" cy="696029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5018">
                <a:off x="1612749" y="1060620"/>
                <a:ext cx="810346" cy="696029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693454" y="1126317"/>
                <a:ext cx="683201" cy="38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latin typeface="Assimilate" panose="00000400000000000000" pitchFamily="2" charset="0"/>
                  </a:rPr>
                  <a:t>WOT</a:t>
                </a:r>
                <a:endParaRPr lang="en-US" sz="800" b="1" dirty="0">
                  <a:latin typeface="Assimilate" panose="00000400000000000000" pitchFamily="2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2068328" y="657411"/>
            <a:ext cx="2256283" cy="2126813"/>
            <a:chOff x="2838841" y="530650"/>
            <a:chExt cx="2256283" cy="2126813"/>
          </a:xfrm>
        </p:grpSpPr>
        <p:sp>
          <p:nvSpPr>
            <p:cNvPr id="41" name="Rounded Rectangle 40"/>
            <p:cNvSpPr/>
            <p:nvPr/>
          </p:nvSpPr>
          <p:spPr>
            <a:xfrm>
              <a:off x="3304053" y="743578"/>
              <a:ext cx="1453448" cy="25635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100" dirty="0">
                  <a:solidFill>
                    <a:sysClr val="windowText" lastClr="000000"/>
                  </a:solidFill>
                  <a:latin typeface="Assimilate" panose="00000400000000000000" pitchFamily="2" charset="0"/>
                </a:rPr>
                <a:t>CURRENT PROBLEM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841" y="530650"/>
              <a:ext cx="529862" cy="583409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2945660" y="1118493"/>
              <a:ext cx="2149464" cy="1538970"/>
              <a:chOff x="2740060" y="1024978"/>
              <a:chExt cx="2587983" cy="185294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740060" y="1024978"/>
                <a:ext cx="2587983" cy="1852947"/>
                <a:chOff x="2740060" y="1024978"/>
                <a:chExt cx="2587983" cy="1852947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2740060" y="1024978"/>
                  <a:ext cx="1992491" cy="741331"/>
                  <a:chOff x="3057560" y="989290"/>
                  <a:chExt cx="1992491" cy="741331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3057769" y="989290"/>
                    <a:ext cx="1992282" cy="508907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2" name="Right Triangle 71"/>
                  <p:cNvSpPr/>
                  <p:nvPr/>
                </p:nvSpPr>
                <p:spPr>
                  <a:xfrm rot="10800000">
                    <a:off x="3057560" y="1498959"/>
                    <a:ext cx="507257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3281736" y="1583651"/>
                  <a:ext cx="2046307" cy="741331"/>
                  <a:chOff x="3909758" y="989290"/>
                  <a:chExt cx="2046307" cy="741331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3909758" y="989290"/>
                    <a:ext cx="2046307" cy="508907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0" name="Right Triangle 69"/>
                  <p:cNvSpPr/>
                  <p:nvPr/>
                </p:nvSpPr>
                <p:spPr>
                  <a:xfrm rot="10800000">
                    <a:off x="3909766" y="1498959"/>
                    <a:ext cx="561075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2750972" y="2136593"/>
                  <a:ext cx="1992489" cy="741332"/>
                  <a:chOff x="3057537" y="989290"/>
                  <a:chExt cx="1992489" cy="741332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3057743" y="989290"/>
                    <a:ext cx="1992283" cy="508906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68" name="Right Triangle 67"/>
                  <p:cNvSpPr/>
                  <p:nvPr/>
                </p:nvSpPr>
                <p:spPr>
                  <a:xfrm rot="10800000">
                    <a:off x="3057537" y="1498960"/>
                    <a:ext cx="507256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</p:grpSp>
          <p:grpSp>
            <p:nvGrpSpPr>
              <p:cNvPr id="49" name="Group 48"/>
              <p:cNvGrpSpPr/>
              <p:nvPr/>
            </p:nvGrpSpPr>
            <p:grpSpPr>
              <a:xfrm>
                <a:off x="2809685" y="2210953"/>
                <a:ext cx="365758" cy="365760"/>
                <a:chOff x="1285173" y="3204589"/>
                <a:chExt cx="449610" cy="449612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1285173" y="3204589"/>
                  <a:ext cx="449610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2645" y="3241333"/>
                  <a:ext cx="365763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/>
              <p:cNvGrpSpPr/>
              <p:nvPr/>
            </p:nvGrpSpPr>
            <p:grpSpPr>
              <a:xfrm>
                <a:off x="4883053" y="1651559"/>
                <a:ext cx="365761" cy="365760"/>
                <a:chOff x="5252594" y="3864577"/>
                <a:chExt cx="449612" cy="449612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5252594" y="3864577"/>
                  <a:ext cx="449612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4980" y="3920153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2810793" y="1084557"/>
                <a:ext cx="365762" cy="365760"/>
                <a:chOff x="4525701" y="3882081"/>
                <a:chExt cx="449615" cy="449612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4525701" y="3882081"/>
                  <a:ext cx="449615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5059" y="3931637"/>
                  <a:ext cx="365762" cy="365760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/>
            <p:cNvSpPr txBox="1"/>
            <p:nvPr/>
          </p:nvSpPr>
          <p:spPr>
            <a:xfrm>
              <a:off x="3295649" y="1150578"/>
              <a:ext cx="1478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There are participants who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double the training.</a:t>
              </a:r>
            </a:p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so it wastes time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41188" y="1672013"/>
              <a:ext cx="1478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 data input process is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still manual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so it is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not effective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14037" y="2046855"/>
              <a:ext cx="1478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There is a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repeat of sending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participant data through to </a:t>
              </a:r>
            </a:p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HR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600" i="1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Muda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process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C6A426-0DD0-3786-CCAC-293EBF424F09}"/>
              </a:ext>
            </a:extLst>
          </p:cNvPr>
          <p:cNvGrpSpPr/>
          <p:nvPr/>
        </p:nvGrpSpPr>
        <p:grpSpPr>
          <a:xfrm>
            <a:off x="153629" y="86538"/>
            <a:ext cx="3831421" cy="498240"/>
            <a:chOff x="153629" y="86538"/>
            <a:chExt cx="3831421" cy="498240"/>
          </a:xfrm>
        </p:grpSpPr>
        <p:grpSp>
          <p:nvGrpSpPr>
            <p:cNvPr id="91" name="Group 90"/>
            <p:cNvGrpSpPr/>
            <p:nvPr/>
          </p:nvGrpSpPr>
          <p:grpSpPr>
            <a:xfrm>
              <a:off x="153629" y="86538"/>
              <a:ext cx="3831421" cy="469588"/>
              <a:chOff x="2304559" y="3647571"/>
              <a:chExt cx="3831421" cy="469588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4" t="2668" r="2417" b="3893"/>
              <a:stretch>
                <a:fillRect/>
              </a:stretch>
            </p:blipFill>
            <p:spPr>
              <a:xfrm>
                <a:off x="2304559" y="3670159"/>
                <a:ext cx="492578" cy="447000"/>
              </a:xfrm>
              <a:custGeom>
                <a:avLst/>
                <a:gdLst>
                  <a:gd name="connsiteX0" fmla="*/ 969859 w 1939718"/>
                  <a:gd name="connsiteY0" fmla="*/ 0 h 1760236"/>
                  <a:gd name="connsiteX1" fmla="*/ 1939718 w 1939718"/>
                  <a:gd name="connsiteY1" fmla="*/ 880118 h 1760236"/>
                  <a:gd name="connsiteX2" fmla="*/ 969859 w 1939718"/>
                  <a:gd name="connsiteY2" fmla="*/ 1760236 h 1760236"/>
                  <a:gd name="connsiteX3" fmla="*/ 0 w 1939718"/>
                  <a:gd name="connsiteY3" fmla="*/ 880118 h 1760236"/>
                  <a:gd name="connsiteX4" fmla="*/ 969859 w 1939718"/>
                  <a:gd name="connsiteY4" fmla="*/ 0 h 176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9718" h="1760236">
                    <a:moveTo>
                      <a:pt x="969859" y="0"/>
                    </a:moveTo>
                    <a:cubicBezTo>
                      <a:pt x="1505497" y="0"/>
                      <a:pt x="1939718" y="394042"/>
                      <a:pt x="1939718" y="880118"/>
                    </a:cubicBezTo>
                    <a:cubicBezTo>
                      <a:pt x="1939718" y="1366194"/>
                      <a:pt x="1505497" y="1760236"/>
                      <a:pt x="969859" y="1760236"/>
                    </a:cubicBezTo>
                    <a:cubicBezTo>
                      <a:pt x="434221" y="1760236"/>
                      <a:pt x="0" y="1366194"/>
                      <a:pt x="0" y="880118"/>
                    </a:cubicBezTo>
                    <a:cubicBezTo>
                      <a:pt x="0" y="394042"/>
                      <a:pt x="434221" y="0"/>
                      <a:pt x="969859" y="0"/>
                    </a:cubicBezTo>
                    <a:close/>
                  </a:path>
                </a:pathLst>
              </a:cu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2794319" y="3647571"/>
                <a:ext cx="3341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A</a:t>
                </a:r>
                <a:r>
                  <a:rPr lang="en-US" dirty="0">
                    <a:solidFill>
                      <a:schemeClr val="tx2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Smart Transformation </a:t>
                </a:r>
                <a:r>
                  <a:rPr lang="en-US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in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171B8C-3C98-948C-9432-3C64E0BA11CA}"/>
                </a:ext>
              </a:extLst>
            </p:cNvPr>
            <p:cNvSpPr txBox="1"/>
            <p:nvPr/>
          </p:nvSpPr>
          <p:spPr>
            <a:xfrm>
              <a:off x="636592" y="277001"/>
              <a:ext cx="3341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Black" panose="020B0A04020102020204" pitchFamily="34" charset="0"/>
                </a:rPr>
                <a:t>Management Training System</a:t>
              </a:r>
            </a:p>
          </p:txBody>
        </p:sp>
      </p:grpSp>
      <p:pic>
        <p:nvPicPr>
          <p:cNvPr id="6" name="Picture 5" descr="A diagram of a program&#10;&#10;Description automatically generated">
            <a:extLst>
              <a:ext uri="{FF2B5EF4-FFF2-40B4-BE49-F238E27FC236}">
                <a16:creationId xmlns:a16="http://schemas.microsoft.com/office/drawing/2014/main" id="{DDB654AD-137B-EFDD-A466-D36048714E1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33" b="99446" l="652" r="77836">
                        <a14:foregroundMark x1="4824" y1="32410" x2="26728" y2="39335"/>
                        <a14:foregroundMark x1="26728" y1="39335" x2="24250" y2="37673"/>
                        <a14:foregroundMark x1="13328" y1="77440" x2="13038" y2="82548"/>
                        <a14:foregroundMark x1="16037" y1="29640" x2="13501" y2="74379"/>
                        <a14:foregroundMark x1="14325" y1="87900" x2="16037" y2="95014"/>
                        <a14:foregroundMark x1="13706" y1="85326" x2="13945" y2="86318"/>
                        <a14:foregroundMark x1="13038" y1="82548" x2="13309" y2="83676"/>
                        <a14:foregroundMark x1="27644" y1="87145" x2="29987" y2="96122"/>
                        <a14:foregroundMark x1="14733" y1="37673" x2="20158" y2="58461"/>
                        <a14:foregroundMark x1="29987" y1="96122" x2="52151" y2="63158"/>
                        <a14:foregroundMark x1="52151" y1="63158" x2="42112" y2="57064"/>
                        <a14:foregroundMark x1="3911" y1="13850" x2="22034" y2="19945"/>
                        <a14:foregroundMark x1="22034" y1="19945" x2="59192" y2="66759"/>
                        <a14:foregroundMark x1="59192" y1="66759" x2="60245" y2="95365"/>
                        <a14:foregroundMark x1="1825" y1="17452" x2="4042" y2="80332"/>
                        <a14:foregroundMark x1="9663" y1="98250" x2="9778" y2="98615"/>
                        <a14:foregroundMark x1="4802" y1="82756" x2="5302" y2="84349"/>
                        <a14:foregroundMark x1="4042" y1="80332" x2="4575" y2="82032"/>
                        <a14:foregroundMark x1="5215" y1="22715" x2="1304" y2="90305"/>
                        <a14:foregroundMark x1="1304" y1="90305" x2="1825" y2="95014"/>
                        <a14:foregroundMark x1="19388" y1="87799" x2="19948" y2="91967"/>
                        <a14:foregroundMark x1="17383" y1="72860" x2="17862" y2="76428"/>
                        <a14:foregroundMark x1="10169" y1="19114" x2="16687" y2="67675"/>
                        <a14:foregroundMark x1="24507" y1="89905" x2="46284" y2="80055"/>
                        <a14:foregroundMark x1="19948" y1="91967" x2="24181" y2="90053"/>
                        <a14:foregroundMark x1="46284" y1="80055" x2="30769" y2="34349"/>
                        <a14:foregroundMark x1="30769" y1="34349" x2="13950" y2="18283"/>
                        <a14:foregroundMark x1="37940" y1="38504" x2="25937" y2="63562"/>
                        <a14:foregroundMark x1="27520" y1="74169" x2="37288" y2="65097"/>
                        <a14:foregroundMark x1="37288" y1="65097" x2="29726" y2="50139"/>
                        <a14:foregroundMark x1="27640" y1="41274" x2="11343" y2="11911"/>
                        <a14:foregroundMark x1="11343" y1="11911" x2="652" y2="49861"/>
                        <a14:foregroundMark x1="652" y1="49861" x2="5166" y2="87951"/>
                        <a14:foregroundMark x1="6910" y1="12188" x2="37027" y2="31025"/>
                        <a14:foregroundMark x1="37027" y1="31025" x2="53846" y2="54017"/>
                        <a14:foregroundMark x1="53846" y1="54017" x2="58670" y2="99446"/>
                        <a14:foregroundMark x1="22693" y1="87733" x2="24250" y2="91967"/>
                        <a14:foregroundMark x1="11735" y1="57941" x2="17565" y2="73792"/>
                        <a14:foregroundMark x1="24250" y1="91967" x2="34289" y2="94183"/>
                        <a14:foregroundMark x1="5970" y1="66735" x2="1043" y2="73961"/>
                        <a14:foregroundMark x1="30508" y1="30748" x2="11735" y2="58280"/>
                        <a14:foregroundMark x1="26728" y1="57895" x2="25163" y2="43767"/>
                        <a14:foregroundMark x1="11735" y1="78000" x2="12516" y2="97230"/>
                        <a14:foregroundMark x1="12516" y1="97230" x2="11735" y2="93910"/>
                        <a14:foregroundMark x1="11735" y1="89959" x2="17039" y2="87846"/>
                        <a14:foregroundMark x1="26162" y1="87665" x2="31812" y2="99446"/>
                        <a14:foregroundMark x1="30900" y1="77285" x2="30117" y2="78116"/>
                        <a14:foregroundMark x1="31812" y1="76454" x2="50065" y2="70360"/>
                        <a14:foregroundMark x1="50065" y1="70360" x2="47066" y2="69529"/>
                        <a14:foregroundMark x1="48761" y1="76454" x2="45502" y2="72853"/>
                        <a14:foregroundMark x1="55020" y1="72853" x2="55020" y2="98615"/>
                        <a14:foregroundMark x1="52542" y1="69529" x2="48761" y2="73961"/>
                        <a14:foregroundMark x1="54107" y1="72022" x2="54107" y2="95014"/>
                        <a14:foregroundMark x1="27119" y1="95845" x2="23859" y2="99446"/>
                        <a14:foregroundMark x1="6588" y1="50416" x2="6389" y2="50139"/>
                        <a14:foregroundMark x1="3129" y1="50970" x2="1043" y2="48199"/>
                        <a14:foregroundMark x1="3911" y1="17452" x2="652" y2="44875"/>
                        <a14:foregroundMark x1="9906" y1="46621" x2="9778" y2="44875"/>
                        <a14:foregroundMark x1="45763" y1="41274" x2="51890" y2="53740"/>
                        <a14:foregroundMark x1="54498" y1="58726" x2="49674" y2="49307"/>
                        <a14:foregroundMark x1="49544" y1="45429" x2="56323" y2="68975"/>
                        <a14:foregroundMark x1="47327" y1="40166" x2="59844" y2="72576"/>
                        <a14:foregroundMark x1="59844" y1="72576" x2="60235" y2="71468"/>
                        <a14:foregroundMark x1="49804" y1="39612" x2="56714" y2="71745"/>
                        <a14:foregroundMark x1="52151" y1="33518" x2="57888" y2="72299"/>
                        <a14:foregroundMark x1="57888" y1="72299" x2="57757" y2="72299"/>
                        <a14:foregroundMark x1="56323" y1="63435" x2="58540" y2="86150"/>
                        <a14:foregroundMark x1="55541" y1="62881" x2="57497" y2="82548"/>
                        <a14:foregroundMark x1="57236" y1="62327" x2="63676" y2="91681"/>
                        <a14:foregroundMark x1="54498" y1="62604" x2="67302" y2="90617"/>
                        <a14:foregroundMark x1="57106" y1="64543" x2="67014" y2="80221"/>
                        <a14:foregroundMark x1="55020" y1="53186" x2="67134" y2="84530"/>
                        <a14:foregroundMark x1="59713" y1="58726" x2="67101" y2="83358"/>
                        <a14:foregroundMark x1="58540" y1="63712" x2="67039" y2="81118"/>
                        <a14:foregroundMark x1="59322" y1="60111" x2="67218" y2="87587"/>
                        <a14:foregroundMark x1="63885" y1="86981" x2="59192" y2="59003"/>
                        <a14:foregroundMark x1="60626" y1="65651" x2="65117" y2="91582"/>
                        <a14:foregroundMark x1="67014" y1="87258" x2="58670" y2="54848"/>
                        <a14:foregroundMark x1="58670" y1="54848" x2="58149" y2="55956"/>
                        <a14:foregroundMark x1="67145" y1="84765" x2="59844" y2="54848"/>
                        <a14:foregroundMark x1="65450" y1="83657" x2="59844" y2="55679"/>
                        <a14:foregroundMark x1="66845" y1="74097" x2="64362" y2="51447"/>
                        <a14:foregroundMark x1="38722" y1="57895" x2="38201" y2="54294"/>
                        <a14:foregroundMark x1="37549" y1="55679" x2="47327" y2="59834"/>
                        <a14:foregroundMark x1="46545" y1="54848" x2="37549" y2="52355"/>
                        <a14:foregroundMark x1="30248" y1="51247" x2="31291" y2="75900"/>
                        <a14:foregroundMark x1="30639" y1="76177" x2="30378" y2="86427"/>
                        <a14:foregroundMark x1="29074" y1="89474" x2="18123" y2="90305"/>
                        <a14:foregroundMark x1="15385" y1="89197" x2="27510" y2="89197"/>
                        <a14:foregroundMark x1="3129" y1="40997" x2="13820" y2="42382"/>
                        <a14:foregroundMark x1="10561" y1="40720" x2="3259" y2="41828"/>
                        <a14:foregroundMark x1="3259" y1="44321" x2="12386" y2="42382"/>
                        <a14:backgroundMark x1="60756" y1="44321" x2="80834" y2="42105"/>
                        <a14:backgroundMark x1="80834" y1="42105" x2="80834" y2="42105"/>
                        <a14:backgroundMark x1="61278" y1="47091" x2="72751" y2="48199"/>
                        <a14:backgroundMark x1="69883" y1="50139" x2="72751" y2="92521"/>
                        <a14:backgroundMark x1="72751" y1="92521" x2="72490" y2="62604"/>
                        <a14:backgroundMark x1="68709" y1="61219" x2="69752" y2="98892"/>
                        <a14:backgroundMark x1="61147" y1="99723" x2="78488" y2="97507"/>
                        <a14:backgroundMark x1="78488" y1="97507" x2="78618" y2="97507"/>
                        <a14:backgroundMark x1="60104" y1="95845" x2="76141" y2="94737"/>
                        <a14:backgroundMark x1="19948" y1="58726" x2="27510" y2="82548"/>
                        <a14:backgroundMark x1="23128" y1="85222" x2="16949" y2="70637"/>
                        <a14:backgroundMark x1="14863" y1="83102" x2="24902" y2="81440"/>
                        <a14:backgroundMark x1="13950" y1="81440" x2="26597" y2="79501"/>
                        <a14:backgroundMark x1="14863" y1="80609" x2="26467" y2="79501"/>
                        <a14:backgroundMark x1="14733" y1="83934" x2="28228" y2="83666"/>
                        <a14:backgroundMark x1="17992" y1="80609" x2="13429" y2="77839"/>
                        <a14:backgroundMark x1="17862" y1="81440" x2="20600" y2="67313"/>
                        <a14:backgroundMark x1="21773" y1="79501" x2="22164" y2="77008"/>
                        <a14:backgroundMark x1="24511" y1="80332" x2="19687" y2="65651"/>
                        <a14:backgroundMark x1="23338" y1="63158" x2="22295" y2="70083"/>
                        <a14:backgroundMark x1="22425" y1="71745" x2="22295" y2="75069"/>
                        <a14:backgroundMark x1="23990" y1="62327" x2="23468" y2="65928"/>
                        <a14:backgroundMark x1="20600" y1="72576" x2="20078" y2="74792"/>
                        <a14:backgroundMark x1="20860" y1="66759" x2="20600" y2="76177"/>
                        <a14:backgroundMark x1="17471" y1="80886" x2="14993" y2="80609"/>
                        <a14:backgroundMark x1="28162" y1="79224" x2="27510" y2="78116"/>
                        <a14:backgroundMark x1="8866" y1="49030" x2="7301" y2="90305"/>
                        <a14:backgroundMark x1="7301" y1="90305" x2="8083" y2="98892"/>
                        <a14:backgroundMark x1="9631" y1="46768" x2="7040" y2="82825"/>
                        <a14:backgroundMark x1="9518" y1="47645" x2="9518" y2="97230"/>
                      </a14:backgroundRemoval>
                    </a14:imgEffect>
                  </a14:imgLayer>
                </a14:imgProps>
              </a:ext>
            </a:extLst>
          </a:blip>
          <a:srcRect l="1314" t="18930" r="34010"/>
          <a:stretch/>
        </p:blipFill>
        <p:spPr>
          <a:xfrm>
            <a:off x="3978875" y="209457"/>
            <a:ext cx="1781464" cy="10510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BB4CC9C-78BB-834F-2D14-98733F6C60C1}"/>
              </a:ext>
            </a:extLst>
          </p:cNvPr>
          <p:cNvSpPr/>
          <p:nvPr/>
        </p:nvSpPr>
        <p:spPr>
          <a:xfrm>
            <a:off x="4227271" y="529307"/>
            <a:ext cx="657082" cy="657082"/>
          </a:xfrm>
          <a:prstGeom prst="ellipse">
            <a:avLst/>
          </a:prstGeom>
          <a:noFill/>
          <a:ln w="12700">
            <a:solidFill>
              <a:schemeClr val="bg2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340B66-42E6-FBC4-D325-8C8737DED538}"/>
              </a:ext>
            </a:extLst>
          </p:cNvPr>
          <p:cNvGrpSpPr/>
          <p:nvPr/>
        </p:nvGrpSpPr>
        <p:grpSpPr>
          <a:xfrm>
            <a:off x="4202882" y="607311"/>
            <a:ext cx="695756" cy="437021"/>
            <a:chOff x="4694278" y="1537760"/>
            <a:chExt cx="695756" cy="556577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A0BF2C8-2E7E-ED40-7583-EA425AFBD11D}"/>
                </a:ext>
              </a:extLst>
            </p:cNvPr>
            <p:cNvSpPr txBox="1"/>
            <p:nvPr/>
          </p:nvSpPr>
          <p:spPr>
            <a:xfrm>
              <a:off x="4694278" y="1780757"/>
              <a:ext cx="695756" cy="313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Transfer participant data by WA Group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701F639-D02C-000C-335D-0A35AF0E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114" y="1537760"/>
              <a:ext cx="274320" cy="274320"/>
            </a:xfrm>
            <a:prstGeom prst="rect">
              <a:avLst/>
            </a:prstGeom>
          </p:spPr>
        </p:pic>
      </p:grpSp>
      <p:pic>
        <p:nvPicPr>
          <p:cNvPr id="123" name="Picture 122" descr="A red arrow pointing up&#10;&#10;Description automatically generated">
            <a:extLst>
              <a:ext uri="{FF2B5EF4-FFF2-40B4-BE49-F238E27FC236}">
                <a16:creationId xmlns:a16="http://schemas.microsoft.com/office/drawing/2014/main" id="{B8FF794F-FD7E-48FE-7F16-1D118EA4CB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4283212">
            <a:off x="3846139" y="1042841"/>
            <a:ext cx="462092" cy="462092"/>
          </a:xfrm>
          <a:prstGeom prst="rect">
            <a:avLst/>
          </a:prstGeom>
        </p:spPr>
      </p:pic>
      <p:pic>
        <p:nvPicPr>
          <p:cNvPr id="136" name="Picture 135" descr="A red arrow pointing up&#10;&#10;Description automatically generated">
            <a:extLst>
              <a:ext uri="{FF2B5EF4-FFF2-40B4-BE49-F238E27FC236}">
                <a16:creationId xmlns:a16="http://schemas.microsoft.com/office/drawing/2014/main" id="{975685A2-8CCB-A0BB-2829-FB41E3F98C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 flipH="1" flipV="1">
            <a:off x="4303728" y="1740165"/>
            <a:ext cx="462092" cy="394216"/>
          </a:xfrm>
          <a:prstGeom prst="rect">
            <a:avLst/>
          </a:prstGeom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0C346FC-1914-2896-9647-A544307103C8}"/>
              </a:ext>
            </a:extLst>
          </p:cNvPr>
          <p:cNvGrpSpPr/>
          <p:nvPr/>
        </p:nvGrpSpPr>
        <p:grpSpPr>
          <a:xfrm>
            <a:off x="4799647" y="1633536"/>
            <a:ext cx="2513967" cy="1059268"/>
            <a:chOff x="5465651" y="1295690"/>
            <a:chExt cx="2513967" cy="1059268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C6C2111-0CED-B87B-A7F3-7733CCBB486F}"/>
                </a:ext>
              </a:extLst>
            </p:cNvPr>
            <p:cNvGrpSpPr/>
            <p:nvPr/>
          </p:nvGrpSpPr>
          <p:grpSpPr>
            <a:xfrm>
              <a:off x="5465651" y="1295690"/>
              <a:ext cx="2513967" cy="1059268"/>
              <a:chOff x="5624942" y="1303521"/>
              <a:chExt cx="2513967" cy="1059268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FF0B766-C345-4D8B-CF2F-D68C7061E910}"/>
                  </a:ext>
                </a:extLst>
              </p:cNvPr>
              <p:cNvGrpSpPr/>
              <p:nvPr/>
            </p:nvGrpSpPr>
            <p:grpSpPr>
              <a:xfrm>
                <a:off x="5685010" y="1371556"/>
                <a:ext cx="924023" cy="435998"/>
                <a:chOff x="5243876" y="1511987"/>
                <a:chExt cx="1137197" cy="536585"/>
              </a:xfrm>
            </p:grpSpPr>
            <p:pic>
              <p:nvPicPr>
                <p:cNvPr id="101" name="Picture 100" descr="A green box with a black x on it&#10;&#10;Description automatically generated">
                  <a:extLst>
                    <a:ext uri="{FF2B5EF4-FFF2-40B4-BE49-F238E27FC236}">
                      <a16:creationId xmlns:a16="http://schemas.microsoft.com/office/drawing/2014/main" id="{C5AF21D7-E342-A1B9-3734-41035F3A6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11556" y="1511987"/>
                  <a:ext cx="367588" cy="367588"/>
                </a:xfrm>
                <a:prstGeom prst="rect">
                  <a:avLst/>
                </a:prstGeom>
              </p:spPr>
            </p:pic>
            <p:pic>
              <p:nvPicPr>
                <p:cNvPr id="105" name="Picture 104" descr="A logo with a letter f&#10;&#10;Description automatically generated">
                  <a:extLst>
                    <a:ext uri="{FF2B5EF4-FFF2-40B4-BE49-F238E27FC236}">
                      <a16:creationId xmlns:a16="http://schemas.microsoft.com/office/drawing/2014/main" id="{D7496D32-4CF5-A256-4FD9-366D617D9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63732" y="1544885"/>
                  <a:ext cx="362227" cy="316043"/>
                </a:xfrm>
                <a:prstGeom prst="rect">
                  <a:avLst/>
                </a:prstGeom>
              </p:spPr>
            </p:pic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A946FFC-8A71-D2BC-2F9F-2C84ECC720C4}"/>
                    </a:ext>
                  </a:extLst>
                </p:cNvPr>
                <p:cNvSpPr txBox="1"/>
                <p:nvPr/>
              </p:nvSpPr>
              <p:spPr>
                <a:xfrm>
                  <a:off x="5243876" y="1848517"/>
                  <a:ext cx="40267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Excel</a:t>
                  </a:r>
                  <a:endParaRPr lang="en-US" dirty="0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F8B1810-2544-B19C-2BEF-B577A4F5AC2D}"/>
                    </a:ext>
                  </a:extLst>
                </p:cNvPr>
                <p:cNvSpPr txBox="1"/>
                <p:nvPr/>
              </p:nvSpPr>
              <p:spPr>
                <a:xfrm>
                  <a:off x="5840540" y="1835223"/>
                  <a:ext cx="540533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err="1"/>
                    <a:t>Ms.Form</a:t>
                  </a:r>
                  <a:endParaRPr lang="en-US" sz="700" dirty="0"/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613D78B4-4A3A-0975-869F-6FB444066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6823" y="1658018"/>
                  <a:ext cx="181618" cy="0"/>
                </a:xfrm>
                <a:prstGeom prst="straightConnector1">
                  <a:avLst/>
                </a:prstGeom>
                <a:ln w="1905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347EF14C-CD91-76C1-F835-D697FE246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7297" y="1759259"/>
                  <a:ext cx="181618" cy="0"/>
                </a:xfrm>
                <a:prstGeom prst="straightConnector1">
                  <a:avLst/>
                </a:prstGeom>
                <a:ln w="1905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CB5760AF-F000-82AD-C62D-65CA591FA326}"/>
                  </a:ext>
                </a:extLst>
              </p:cNvPr>
              <p:cNvSpPr/>
              <p:nvPr/>
            </p:nvSpPr>
            <p:spPr>
              <a:xfrm>
                <a:off x="5624942" y="1303521"/>
                <a:ext cx="2513967" cy="1059268"/>
              </a:xfrm>
              <a:prstGeom prst="roundRect">
                <a:avLst/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1D0856D-88E7-47E1-6CB6-5CF00C95FB75}"/>
                  </a:ext>
                </a:extLst>
              </p:cNvPr>
              <p:cNvSpPr txBox="1"/>
              <p:nvPr/>
            </p:nvSpPr>
            <p:spPr>
              <a:xfrm>
                <a:off x="5633680" y="1827210"/>
                <a:ext cx="24272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Get data from </a:t>
                </a:r>
                <a:r>
                  <a:rPr lang="en-US" sz="800" b="1" dirty="0" err="1"/>
                  <a:t>ms</a:t>
                </a:r>
                <a:r>
                  <a:rPr lang="en-US" sz="800" b="1" dirty="0"/>
                  <a:t> Form </a:t>
                </a:r>
                <a:r>
                  <a:rPr lang="en-US" sz="800" dirty="0">
                    <a:sym typeface="Wingdings" panose="05000000000000000000" pitchFamily="2" charset="2"/>
                  </a:rPr>
                  <a:t> Copy to </a:t>
                </a:r>
                <a:r>
                  <a:rPr lang="en-US" sz="800" b="1" dirty="0">
                    <a:sym typeface="Wingdings" panose="05000000000000000000" pitchFamily="2" charset="2"/>
                  </a:rPr>
                  <a:t>Excel</a:t>
                </a:r>
                <a:r>
                  <a:rPr lang="en-US" sz="800" dirty="0">
                    <a:sym typeface="Wingdings" panose="05000000000000000000" pitchFamily="2" charset="2"/>
                  </a:rPr>
                  <a:t>  Edit</a:t>
                </a:r>
                <a:endParaRPr lang="en-US" sz="800" dirty="0"/>
              </a:p>
            </p:txBody>
          </p:sp>
          <p:sp>
            <p:nvSpPr>
              <p:cNvPr id="135" name="Rectangle: Single Corner Rounded 134">
                <a:extLst>
                  <a:ext uri="{FF2B5EF4-FFF2-40B4-BE49-F238E27FC236}">
                    <a16:creationId xmlns:a16="http://schemas.microsoft.com/office/drawing/2014/main" id="{5C696C62-D7A6-C42B-AD44-289EB04FFF1D}"/>
                  </a:ext>
                </a:extLst>
              </p:cNvPr>
              <p:cNvSpPr/>
              <p:nvPr/>
            </p:nvSpPr>
            <p:spPr>
              <a:xfrm>
                <a:off x="6724874" y="1384689"/>
                <a:ext cx="1336074" cy="423546"/>
              </a:xfrm>
              <a:prstGeom prst="round1Rect">
                <a:avLst/>
              </a:prstGeom>
              <a:solidFill>
                <a:schemeClr val="tx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sz="800" dirty="0">
                    <a:solidFill>
                      <a:schemeClr val="tx1"/>
                    </a:solidFill>
                  </a:rPr>
                  <a:t>when one process = </a:t>
                </a:r>
                <a:r>
                  <a:rPr kumimoji="1" lang="en-US" sz="1000" b="1" dirty="0">
                    <a:solidFill>
                      <a:schemeClr val="tx1"/>
                    </a:solidFill>
                  </a:rPr>
                  <a:t>5 minutes  </a:t>
                </a:r>
                <a:endParaRPr kumimoji="1" lang="en-US" sz="8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57AA42-BC59-7694-93D8-3D2979D11B52}"/>
                </a:ext>
              </a:extLst>
            </p:cNvPr>
            <p:cNvGrpSpPr/>
            <p:nvPr/>
          </p:nvGrpSpPr>
          <p:grpSpPr>
            <a:xfrm>
              <a:off x="5852909" y="1977932"/>
              <a:ext cx="1802317" cy="377026"/>
              <a:chOff x="5626789" y="1956822"/>
              <a:chExt cx="1802317" cy="37702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9DF9F6-605C-BA7D-66D8-E3663969A8C6}"/>
                  </a:ext>
                </a:extLst>
              </p:cNvPr>
              <p:cNvSpPr txBox="1"/>
              <p:nvPr/>
            </p:nvSpPr>
            <p:spPr>
              <a:xfrm>
                <a:off x="5626789" y="1971779"/>
                <a:ext cx="6607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There are </a:t>
                </a:r>
              </a:p>
            </p:txBody>
          </p:sp>
          <p:pic>
            <p:nvPicPr>
              <p:cNvPr id="140" name="Picture 139" descr="A black background with a black square&#10;&#10;Description automatically generated">
                <a:extLst>
                  <a:ext uri="{FF2B5EF4-FFF2-40B4-BE49-F238E27FC236}">
                    <a16:creationId xmlns:a16="http://schemas.microsoft.com/office/drawing/2014/main" id="{30D3904A-F299-CBD2-5C4A-75F2615A8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89069" y="2020725"/>
                <a:ext cx="123019" cy="12301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B3F67DB-A210-2504-71E0-FF6B42BA3D68}"/>
                  </a:ext>
                </a:extLst>
              </p:cNvPr>
              <p:cNvSpPr txBox="1"/>
              <p:nvPr/>
            </p:nvSpPr>
            <p:spPr>
              <a:xfrm>
                <a:off x="6250578" y="1956822"/>
                <a:ext cx="1178528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</a:rPr>
                  <a:t>10</a:t>
                </a:r>
                <a:r>
                  <a:rPr lang="en-US" sz="800" b="1" dirty="0">
                    <a:solidFill>
                      <a:srgbClr val="FF0000"/>
                    </a:solidFill>
                  </a:rPr>
                  <a:t> process </a:t>
                </a:r>
                <a:r>
                  <a:rPr lang="en-US" sz="800" b="1" dirty="0">
                    <a:solidFill>
                      <a:schemeClr val="tx1"/>
                    </a:solidFill>
                  </a:rPr>
                  <a:t>worked </a:t>
                </a:r>
              </a:p>
              <a:p>
                <a:r>
                  <a:rPr lang="en-US" sz="800" b="1" dirty="0">
                    <a:solidFill>
                      <a:schemeClr val="tx1"/>
                    </a:solidFill>
                  </a:rPr>
                  <a:t>by input </a:t>
                </a:r>
                <a:r>
                  <a:rPr lang="en-US" sz="800" b="1" dirty="0">
                    <a:solidFill>
                      <a:srgbClr val="FF0000"/>
                    </a:solidFill>
                  </a:rPr>
                  <a:t>manually</a:t>
                </a:r>
              </a:p>
            </p:txBody>
          </p:sp>
        </p:grp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72A7B3CC-355D-ED35-784A-C42B71604B24}"/>
              </a:ext>
            </a:extLst>
          </p:cNvPr>
          <p:cNvSpPr txBox="1"/>
          <p:nvPr/>
        </p:nvSpPr>
        <p:spPr>
          <a:xfrm>
            <a:off x="7720892" y="1758786"/>
            <a:ext cx="13524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Total Process</a:t>
            </a:r>
            <a:r>
              <a:rPr lang="en-US" sz="1200" dirty="0"/>
              <a:t> Need times for</a:t>
            </a:r>
          </a:p>
          <a:p>
            <a:pPr algn="ctr"/>
            <a:r>
              <a:rPr lang="en-US" b="1" dirty="0"/>
              <a:t>... Minutes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BBE1856-3546-B5A3-4358-D7F0670487AB}"/>
              </a:ext>
            </a:extLst>
          </p:cNvPr>
          <p:cNvGrpSpPr/>
          <p:nvPr/>
        </p:nvGrpSpPr>
        <p:grpSpPr>
          <a:xfrm>
            <a:off x="5630553" y="116263"/>
            <a:ext cx="3442811" cy="1333847"/>
            <a:chOff x="116724" y="2834886"/>
            <a:chExt cx="4467997" cy="1898739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35E982E-5724-59C2-6E72-B621CF7A8015}"/>
                </a:ext>
              </a:extLst>
            </p:cNvPr>
            <p:cNvGrpSpPr/>
            <p:nvPr/>
          </p:nvGrpSpPr>
          <p:grpSpPr>
            <a:xfrm>
              <a:off x="116724" y="3138371"/>
              <a:ext cx="4467997" cy="1595254"/>
              <a:chOff x="355485" y="4164478"/>
              <a:chExt cx="4253186" cy="1496774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4DC9B4B0-F7E0-B289-792D-5A0AA0722542}"/>
                  </a:ext>
                </a:extLst>
              </p:cNvPr>
              <p:cNvGrpSpPr/>
              <p:nvPr/>
            </p:nvGrpSpPr>
            <p:grpSpPr>
              <a:xfrm>
                <a:off x="355485" y="4164478"/>
                <a:ext cx="4253186" cy="1496774"/>
                <a:chOff x="428016" y="3124088"/>
                <a:chExt cx="5530588" cy="2731025"/>
              </a:xfrm>
            </p:grpSpPr>
            <p:grpSp>
              <p:nvGrpSpPr>
                <p:cNvPr id="175" name="Google Shape;124;p16">
                  <a:extLst>
                    <a:ext uri="{FF2B5EF4-FFF2-40B4-BE49-F238E27FC236}">
                      <a16:creationId xmlns:a16="http://schemas.microsoft.com/office/drawing/2014/main" id="{450E4225-50A2-BEA3-68B5-27C9231730B8}"/>
                    </a:ext>
                  </a:extLst>
                </p:cNvPr>
                <p:cNvGrpSpPr/>
                <p:nvPr/>
              </p:nvGrpSpPr>
              <p:grpSpPr>
                <a:xfrm>
                  <a:off x="428016" y="3124088"/>
                  <a:ext cx="1848697" cy="1650525"/>
                  <a:chOff x="2851903" y="1382375"/>
                  <a:chExt cx="1848697" cy="1650525"/>
                </a:xfrm>
              </p:grpSpPr>
              <p:sp>
                <p:nvSpPr>
                  <p:cNvPr id="186" name="Google Shape;125;p16">
                    <a:extLst>
                      <a:ext uri="{FF2B5EF4-FFF2-40B4-BE49-F238E27FC236}">
                        <a16:creationId xmlns:a16="http://schemas.microsoft.com/office/drawing/2014/main" id="{C0E3DA12-F188-1BA6-2913-123DFF6C0A23}"/>
                      </a:ext>
                    </a:extLst>
                  </p:cNvPr>
                  <p:cNvSpPr/>
                  <p:nvPr/>
                </p:nvSpPr>
                <p:spPr>
                  <a:xfrm>
                    <a:off x="4286550" y="1382375"/>
                    <a:ext cx="230100" cy="11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4" h="44792" extrusionOk="0">
                        <a:moveTo>
                          <a:pt x="0" y="1"/>
                        </a:moveTo>
                        <a:lnTo>
                          <a:pt x="0" y="33291"/>
                        </a:lnTo>
                        <a:cubicBezTo>
                          <a:pt x="0" y="38244"/>
                          <a:pt x="2810" y="42649"/>
                          <a:pt x="7097" y="44792"/>
                        </a:cubicBezTo>
                        <a:lnTo>
                          <a:pt x="9204" y="44792"/>
                        </a:lnTo>
                        <a:lnTo>
                          <a:pt x="9204" y="43328"/>
                        </a:lnTo>
                        <a:cubicBezTo>
                          <a:pt x="5025" y="41804"/>
                          <a:pt x="2179" y="37827"/>
                          <a:pt x="2179" y="33291"/>
                        </a:cubicBezTo>
                        <a:lnTo>
                          <a:pt x="2179" y="1"/>
                        </a:ln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7" name="Google Shape;126;p16">
                    <a:extLst>
                      <a:ext uri="{FF2B5EF4-FFF2-40B4-BE49-F238E27FC236}">
                        <a16:creationId xmlns:a16="http://schemas.microsoft.com/office/drawing/2014/main" id="{8765C0DF-FEDA-6720-896A-B2933E665AE3}"/>
                      </a:ext>
                    </a:extLst>
                  </p:cNvPr>
                  <p:cNvSpPr/>
                  <p:nvPr/>
                </p:nvSpPr>
                <p:spPr>
                  <a:xfrm>
                    <a:off x="3460550" y="2443825"/>
                    <a:ext cx="1240050" cy="58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02" h="23563" extrusionOk="0">
                        <a:moveTo>
                          <a:pt x="1" y="0"/>
                        </a:moveTo>
                        <a:cubicBezTo>
                          <a:pt x="4620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0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28" y="23563"/>
                          <a:pt x="49602" y="18288"/>
                          <a:pt x="49602" y="11788"/>
                        </a:cubicBezTo>
                        <a:cubicBezTo>
                          <a:pt x="49602" y="5275"/>
                          <a:pt x="44328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Prepare</a:t>
                    </a:r>
                    <a:endParaRPr sz="12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  <p:sp>
                <p:nvSpPr>
                  <p:cNvPr id="188" name="Google Shape;131;p16">
                    <a:extLst>
                      <a:ext uri="{FF2B5EF4-FFF2-40B4-BE49-F238E27FC236}">
                        <a16:creationId xmlns:a16="http://schemas.microsoft.com/office/drawing/2014/main" id="{EE8984E5-48A4-FC98-79A1-2B46C137C37B}"/>
                      </a:ext>
                    </a:extLst>
                  </p:cNvPr>
                  <p:cNvSpPr txBox="1"/>
                  <p:nvPr/>
                </p:nvSpPr>
                <p:spPr>
                  <a:xfrm>
                    <a:off x="2851903" y="1727473"/>
                    <a:ext cx="1443864" cy="42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 dirty="0">
                        <a:solidFill>
                          <a:srgbClr val="43434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  <a:sym typeface="Fira Sans Extra Condensed Medium"/>
                      </a:rPr>
                      <a:t>10-14 july 2023</a:t>
                    </a:r>
                    <a:endParaRPr sz="700" b="1" dirty="0">
                      <a:solidFill>
                        <a:srgbClr val="434343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Arial" panose="020B0604020202020204" pitchFamily="34" charset="0"/>
                      <a:sym typeface="Fira Sans Extra Condensed Medium"/>
                    </a:endParaRPr>
                  </a:p>
                </p:txBody>
              </p:sp>
            </p:grpSp>
            <p:grpSp>
              <p:nvGrpSpPr>
                <p:cNvPr id="176" name="Google Shape;132;p16">
                  <a:extLst>
                    <a:ext uri="{FF2B5EF4-FFF2-40B4-BE49-F238E27FC236}">
                      <a16:creationId xmlns:a16="http://schemas.microsoft.com/office/drawing/2014/main" id="{AAAC3EF0-E3B3-3DC2-1425-FDC85BF8B60D}"/>
                    </a:ext>
                  </a:extLst>
                </p:cNvPr>
                <p:cNvGrpSpPr/>
                <p:nvPr/>
              </p:nvGrpSpPr>
              <p:grpSpPr>
                <a:xfrm>
                  <a:off x="3407188" y="3124088"/>
                  <a:ext cx="1240375" cy="1650525"/>
                  <a:chOff x="5831075" y="1382375"/>
                  <a:chExt cx="1240375" cy="1650525"/>
                </a:xfrm>
              </p:grpSpPr>
              <p:sp>
                <p:nvSpPr>
                  <p:cNvPr id="184" name="Google Shape;133;p16">
                    <a:extLst>
                      <a:ext uri="{FF2B5EF4-FFF2-40B4-BE49-F238E27FC236}">
                        <a16:creationId xmlns:a16="http://schemas.microsoft.com/office/drawing/2014/main" id="{71553CF0-AF8D-B661-5724-ED2C05730292}"/>
                      </a:ext>
                    </a:extLst>
                  </p:cNvPr>
                  <p:cNvSpPr/>
                  <p:nvPr/>
                </p:nvSpPr>
                <p:spPr>
                  <a:xfrm>
                    <a:off x="6657075" y="1382375"/>
                    <a:ext cx="230425" cy="11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7" h="44792" extrusionOk="0">
                        <a:moveTo>
                          <a:pt x="1" y="1"/>
                        </a:moveTo>
                        <a:lnTo>
                          <a:pt x="1" y="33291"/>
                        </a:lnTo>
                        <a:cubicBezTo>
                          <a:pt x="1" y="38244"/>
                          <a:pt x="2823" y="42649"/>
                          <a:pt x="7097" y="44792"/>
                        </a:cubicBezTo>
                        <a:lnTo>
                          <a:pt x="9216" y="44792"/>
                        </a:lnTo>
                        <a:lnTo>
                          <a:pt x="9216" y="43328"/>
                        </a:lnTo>
                        <a:cubicBezTo>
                          <a:pt x="5025" y="41804"/>
                          <a:pt x="2192" y="37827"/>
                          <a:pt x="2192" y="33291"/>
                        </a:cubicBezTo>
                        <a:lnTo>
                          <a:pt x="2192" y="1"/>
                        </a:ln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5" name="Google Shape;134;p16">
                    <a:extLst>
                      <a:ext uri="{FF2B5EF4-FFF2-40B4-BE49-F238E27FC236}">
                        <a16:creationId xmlns:a16="http://schemas.microsoft.com/office/drawing/2014/main" id="{13F9FFD0-7B49-B2D8-B461-A0759E520ECA}"/>
                      </a:ext>
                    </a:extLst>
                  </p:cNvPr>
                  <p:cNvSpPr/>
                  <p:nvPr/>
                </p:nvSpPr>
                <p:spPr>
                  <a:xfrm>
                    <a:off x="5831075" y="2443825"/>
                    <a:ext cx="1240375" cy="58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5" h="23563" extrusionOk="0">
                        <a:moveTo>
                          <a:pt x="1" y="0"/>
                        </a:moveTo>
                        <a:cubicBezTo>
                          <a:pt x="4621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1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40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40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Trial</a:t>
                    </a:r>
                    <a:endParaRPr sz="10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grpSp>
              <p:nvGrpSpPr>
                <p:cNvPr id="177" name="Google Shape;146;p16">
                  <a:extLst>
                    <a:ext uri="{FF2B5EF4-FFF2-40B4-BE49-F238E27FC236}">
                      <a16:creationId xmlns:a16="http://schemas.microsoft.com/office/drawing/2014/main" id="{E1E33413-51B2-C949-724E-FCF857C07105}"/>
                    </a:ext>
                  </a:extLst>
                </p:cNvPr>
                <p:cNvGrpSpPr/>
                <p:nvPr/>
              </p:nvGrpSpPr>
              <p:grpSpPr>
                <a:xfrm>
                  <a:off x="2221938" y="4185538"/>
                  <a:ext cx="1302622" cy="1669575"/>
                  <a:chOff x="4645825" y="2443825"/>
                  <a:chExt cx="1302622" cy="1669575"/>
                </a:xfrm>
              </p:grpSpPr>
              <p:sp>
                <p:nvSpPr>
                  <p:cNvPr id="181" name="Google Shape;147;p16">
                    <a:extLst>
                      <a:ext uri="{FF2B5EF4-FFF2-40B4-BE49-F238E27FC236}">
                        <a16:creationId xmlns:a16="http://schemas.microsoft.com/office/drawing/2014/main" id="{614F802E-7DA7-2D60-B567-6BD3FC7F2687}"/>
                      </a:ext>
                    </a:extLst>
                  </p:cNvPr>
                  <p:cNvSpPr/>
                  <p:nvPr/>
                </p:nvSpPr>
                <p:spPr>
                  <a:xfrm>
                    <a:off x="5409300" y="2993300"/>
                    <a:ext cx="230125" cy="11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5" h="44804" extrusionOk="0">
                        <a:moveTo>
                          <a:pt x="7097" y="0"/>
                        </a:moveTo>
                        <a:cubicBezTo>
                          <a:pt x="2811" y="2143"/>
                          <a:pt x="1" y="6549"/>
                          <a:pt x="1" y="11514"/>
                        </a:cubicBezTo>
                        <a:lnTo>
                          <a:pt x="1" y="44803"/>
                        </a:lnTo>
                        <a:lnTo>
                          <a:pt x="2180" y="44803"/>
                        </a:lnTo>
                        <a:lnTo>
                          <a:pt x="2180" y="11514"/>
                        </a:lnTo>
                        <a:cubicBezTo>
                          <a:pt x="2180" y="6965"/>
                          <a:pt x="5025" y="2989"/>
                          <a:pt x="9204" y="1477"/>
                        </a:cubicBezTo>
                        <a:lnTo>
                          <a:pt x="9204" y="0"/>
                        </a:lnTo>
                        <a:close/>
                      </a:path>
                    </a:pathLst>
                  </a:custGeom>
                  <a:solidFill>
                    <a:srgbClr val="0043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2" name="Google Shape;148;p16">
                    <a:extLst>
                      <a:ext uri="{FF2B5EF4-FFF2-40B4-BE49-F238E27FC236}">
                        <a16:creationId xmlns:a16="http://schemas.microsoft.com/office/drawing/2014/main" id="{433DD878-C288-85AE-67C3-49C3C6D534B8}"/>
                      </a:ext>
                    </a:extLst>
                  </p:cNvPr>
                  <p:cNvSpPr/>
                  <p:nvPr/>
                </p:nvSpPr>
                <p:spPr>
                  <a:xfrm>
                    <a:off x="4645825" y="2443825"/>
                    <a:ext cx="1302622" cy="589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4" h="23563" extrusionOk="0">
                        <a:moveTo>
                          <a:pt x="0" y="0"/>
                        </a:moveTo>
                        <a:cubicBezTo>
                          <a:pt x="4620" y="1917"/>
                          <a:pt x="7870" y="6477"/>
                          <a:pt x="7870" y="11788"/>
                        </a:cubicBezTo>
                        <a:cubicBezTo>
                          <a:pt x="7870" y="17098"/>
                          <a:pt x="4620" y="21646"/>
                          <a:pt x="0" y="23563"/>
                        </a:cubicBezTo>
                        <a:lnTo>
                          <a:pt x="37826" y="23563"/>
                        </a:lnTo>
                        <a:cubicBezTo>
                          <a:pt x="44339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39" y="0"/>
                          <a:pt x="37826" y="0"/>
                        </a:cubicBezTo>
                        <a:close/>
                      </a:path>
                    </a:pathLst>
                  </a:custGeom>
                  <a:solidFill>
                    <a:srgbClr val="0043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 Development</a:t>
                    </a:r>
                    <a:endParaRPr sz="12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  <p:sp>
                <p:nvSpPr>
                  <p:cNvPr id="183" name="Google Shape;149;p16">
                    <a:extLst>
                      <a:ext uri="{FF2B5EF4-FFF2-40B4-BE49-F238E27FC236}">
                        <a16:creationId xmlns:a16="http://schemas.microsoft.com/office/drawing/2014/main" id="{D38538BA-3BB7-CC0B-7BF2-5354843AC3BD}"/>
                      </a:ext>
                    </a:extLst>
                  </p:cNvPr>
                  <p:cNvSpPr/>
                  <p:nvPr/>
                </p:nvSpPr>
                <p:spPr>
                  <a:xfrm>
                    <a:off x="5668275" y="3945200"/>
                    <a:ext cx="22050" cy="2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2" h="882" extrusionOk="0">
                        <a:moveTo>
                          <a:pt x="441" y="0"/>
                        </a:moveTo>
                        <a:cubicBezTo>
                          <a:pt x="203" y="0"/>
                          <a:pt x="0" y="203"/>
                          <a:pt x="0" y="441"/>
                        </a:cubicBezTo>
                        <a:cubicBezTo>
                          <a:pt x="0" y="691"/>
                          <a:pt x="203" y="881"/>
                          <a:pt x="441" y="881"/>
                        </a:cubicBezTo>
                        <a:cubicBezTo>
                          <a:pt x="691" y="881"/>
                          <a:pt x="881" y="691"/>
                          <a:pt x="881" y="441"/>
                        </a:cubicBezTo>
                        <a:cubicBezTo>
                          <a:pt x="881" y="203"/>
                          <a:pt x="691" y="0"/>
                          <a:pt x="441" y="0"/>
                        </a:cubicBez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178" name="Google Shape;156;p16">
                  <a:extLst>
                    <a:ext uri="{FF2B5EF4-FFF2-40B4-BE49-F238E27FC236}">
                      <a16:creationId xmlns:a16="http://schemas.microsoft.com/office/drawing/2014/main" id="{66420960-CE84-BFA0-5E24-24A17434E4E1}"/>
                    </a:ext>
                  </a:extLst>
                </p:cNvPr>
                <p:cNvGrpSpPr/>
                <p:nvPr/>
              </p:nvGrpSpPr>
              <p:grpSpPr>
                <a:xfrm>
                  <a:off x="4560562" y="4185538"/>
                  <a:ext cx="1398042" cy="1669575"/>
                  <a:chOff x="6984449" y="2443825"/>
                  <a:chExt cx="1398042" cy="1669575"/>
                </a:xfrm>
              </p:grpSpPr>
              <p:sp>
                <p:nvSpPr>
                  <p:cNvPr id="179" name="Google Shape;157;p16">
                    <a:extLst>
                      <a:ext uri="{FF2B5EF4-FFF2-40B4-BE49-F238E27FC236}">
                        <a16:creationId xmlns:a16="http://schemas.microsoft.com/office/drawing/2014/main" id="{F3DE20B2-ECAA-6AA1-34D2-D3A9DFFB256D}"/>
                      </a:ext>
                    </a:extLst>
                  </p:cNvPr>
                  <p:cNvSpPr/>
                  <p:nvPr/>
                </p:nvSpPr>
                <p:spPr>
                  <a:xfrm>
                    <a:off x="7779850" y="2993300"/>
                    <a:ext cx="230100" cy="11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4" h="44804" extrusionOk="0">
                        <a:moveTo>
                          <a:pt x="7096" y="0"/>
                        </a:moveTo>
                        <a:cubicBezTo>
                          <a:pt x="2810" y="2143"/>
                          <a:pt x="0" y="6549"/>
                          <a:pt x="0" y="11514"/>
                        </a:cubicBezTo>
                        <a:lnTo>
                          <a:pt x="0" y="44803"/>
                        </a:lnTo>
                        <a:lnTo>
                          <a:pt x="2179" y="44803"/>
                        </a:lnTo>
                        <a:lnTo>
                          <a:pt x="2179" y="11514"/>
                        </a:lnTo>
                        <a:cubicBezTo>
                          <a:pt x="2179" y="6965"/>
                          <a:pt x="5025" y="2989"/>
                          <a:pt x="9204" y="1477"/>
                        </a:cubicBezTo>
                        <a:lnTo>
                          <a:pt x="9204" y="0"/>
                        </a:ln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0" name="Google Shape;158;p16">
                    <a:extLst>
                      <a:ext uri="{FF2B5EF4-FFF2-40B4-BE49-F238E27FC236}">
                        <a16:creationId xmlns:a16="http://schemas.microsoft.com/office/drawing/2014/main" id="{0281AB7A-95FF-BC7A-0213-91F376F2565A}"/>
                      </a:ext>
                    </a:extLst>
                  </p:cNvPr>
                  <p:cNvSpPr/>
                  <p:nvPr/>
                </p:nvSpPr>
                <p:spPr>
                  <a:xfrm>
                    <a:off x="6984449" y="2443825"/>
                    <a:ext cx="1398042" cy="589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4" h="23563" extrusionOk="0">
                        <a:moveTo>
                          <a:pt x="1" y="0"/>
                        </a:moveTo>
                        <a:cubicBezTo>
                          <a:pt x="4620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0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40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40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 </a:t>
                    </a:r>
                    <a:r>
                      <a:rPr lang="en" sz="8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Presentation</a:t>
                    </a:r>
                    <a:endParaRPr lang="en" sz="7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</p:grpSp>
          <p:sp>
            <p:nvSpPr>
              <p:cNvPr id="172" name="Google Shape;131;p16">
                <a:extLst>
                  <a:ext uri="{FF2B5EF4-FFF2-40B4-BE49-F238E27FC236}">
                    <a16:creationId xmlns:a16="http://schemas.microsoft.com/office/drawing/2014/main" id="{0CF1E7E7-53D0-9175-44FF-301D96089237}"/>
                  </a:ext>
                </a:extLst>
              </p:cNvPr>
              <p:cNvSpPr txBox="1"/>
              <p:nvPr/>
            </p:nvSpPr>
            <p:spPr>
              <a:xfrm>
                <a:off x="1180563" y="5271687"/>
                <a:ext cx="1110375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16-27 july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  <p:sp>
            <p:nvSpPr>
              <p:cNvPr id="173" name="Google Shape;131;p16">
                <a:extLst>
                  <a:ext uri="{FF2B5EF4-FFF2-40B4-BE49-F238E27FC236}">
                    <a16:creationId xmlns:a16="http://schemas.microsoft.com/office/drawing/2014/main" id="{8CB16D74-5063-F9ED-6D0C-77F824B863B7}"/>
                  </a:ext>
                </a:extLst>
              </p:cNvPr>
              <p:cNvSpPr txBox="1"/>
              <p:nvPr/>
            </p:nvSpPr>
            <p:spPr>
              <a:xfrm>
                <a:off x="2180681" y="4349666"/>
                <a:ext cx="1110375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31-2 august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  <p:sp>
            <p:nvSpPr>
              <p:cNvPr id="174" name="Google Shape;131;p16">
                <a:extLst>
                  <a:ext uri="{FF2B5EF4-FFF2-40B4-BE49-F238E27FC236}">
                    <a16:creationId xmlns:a16="http://schemas.microsoft.com/office/drawing/2014/main" id="{C8C125CB-81B3-62E1-948F-40AE4498D73F}"/>
                  </a:ext>
                </a:extLst>
              </p:cNvPr>
              <p:cNvSpPr txBox="1"/>
              <p:nvPr/>
            </p:nvSpPr>
            <p:spPr>
              <a:xfrm>
                <a:off x="3159369" y="5271687"/>
                <a:ext cx="953885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4 august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</p:grp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79071FC6-1F58-D2D3-CCD6-4026357271A1}"/>
                </a:ext>
              </a:extLst>
            </p:cNvPr>
            <p:cNvSpPr/>
            <p:nvPr/>
          </p:nvSpPr>
          <p:spPr>
            <a:xfrm>
              <a:off x="1509081" y="2834886"/>
              <a:ext cx="1480881" cy="250939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900" b="1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TIMELINE</a:t>
              </a:r>
              <a:endParaRPr kumimoji="1" lang="en-US" sz="105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BBA6AB08-F9BD-F5B9-40EB-45AD8136D8C2}"/>
              </a:ext>
            </a:extLst>
          </p:cNvPr>
          <p:cNvSpPr/>
          <p:nvPr/>
        </p:nvSpPr>
        <p:spPr>
          <a:xfrm>
            <a:off x="4360027" y="2861868"/>
            <a:ext cx="4359716" cy="643526"/>
          </a:xfrm>
          <a:prstGeom prst="roundRect">
            <a:avLst/>
          </a:prstGeom>
          <a:solidFill>
            <a:schemeClr val="tx2">
              <a:alpha val="62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>
              <a:solidFill>
                <a:schemeClr val="tx2"/>
              </a:solidFill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598558C-08C6-AA76-068F-53C144BE030E}"/>
              </a:ext>
            </a:extLst>
          </p:cNvPr>
          <p:cNvGrpSpPr/>
          <p:nvPr/>
        </p:nvGrpSpPr>
        <p:grpSpPr>
          <a:xfrm>
            <a:off x="68184" y="3112232"/>
            <a:ext cx="3663352" cy="1394475"/>
            <a:chOff x="3978301" y="3177370"/>
            <a:chExt cx="3663352" cy="1394475"/>
          </a:xfrm>
        </p:grpSpPr>
        <p:sp>
          <p:nvSpPr>
            <p:cNvPr id="191" name="Rounded Rectangle 39">
              <a:extLst>
                <a:ext uri="{FF2B5EF4-FFF2-40B4-BE49-F238E27FC236}">
                  <a16:creationId xmlns:a16="http://schemas.microsoft.com/office/drawing/2014/main" id="{5AEC574A-DBE4-ADDA-EEDA-586902421EEA}"/>
                </a:ext>
              </a:extLst>
            </p:cNvPr>
            <p:cNvSpPr/>
            <p:nvPr/>
          </p:nvSpPr>
          <p:spPr>
            <a:xfrm>
              <a:off x="4037765" y="3237241"/>
              <a:ext cx="1316122" cy="547000"/>
            </a:xfrm>
            <a:prstGeom prst="roundRect">
              <a:avLst/>
            </a:prstGeom>
            <a:solidFill>
              <a:schemeClr val="bg2">
                <a:lumMod val="40000"/>
                <a:lumOff val="60000"/>
                <a:alpha val="99000"/>
              </a:schemeClr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92" name="Rounded Rectangle 93">
              <a:extLst>
                <a:ext uri="{FF2B5EF4-FFF2-40B4-BE49-F238E27FC236}">
                  <a16:creationId xmlns:a16="http://schemas.microsoft.com/office/drawing/2014/main" id="{C33DD92E-5389-B568-9E10-E9A0928FF26D}"/>
                </a:ext>
              </a:extLst>
            </p:cNvPr>
            <p:cNvSpPr/>
            <p:nvPr/>
          </p:nvSpPr>
          <p:spPr>
            <a:xfrm>
              <a:off x="5420662" y="3225974"/>
              <a:ext cx="891487" cy="1331316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93" name="Rounded Rectangle 94">
              <a:extLst>
                <a:ext uri="{FF2B5EF4-FFF2-40B4-BE49-F238E27FC236}">
                  <a16:creationId xmlns:a16="http://schemas.microsoft.com/office/drawing/2014/main" id="{8F55373D-4BCD-6722-7CB0-2342A81B516D}"/>
                </a:ext>
              </a:extLst>
            </p:cNvPr>
            <p:cNvSpPr/>
            <p:nvPr/>
          </p:nvSpPr>
          <p:spPr>
            <a:xfrm>
              <a:off x="4037765" y="3951422"/>
              <a:ext cx="1316122" cy="606867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94" name="Rounded Rectangle 95">
              <a:extLst>
                <a:ext uri="{FF2B5EF4-FFF2-40B4-BE49-F238E27FC236}">
                  <a16:creationId xmlns:a16="http://schemas.microsoft.com/office/drawing/2014/main" id="{215F6760-C23E-1C5C-98F3-42D3F7038037}"/>
                </a:ext>
              </a:extLst>
            </p:cNvPr>
            <p:cNvSpPr/>
            <p:nvPr/>
          </p:nvSpPr>
          <p:spPr>
            <a:xfrm>
              <a:off x="6370698" y="3238482"/>
              <a:ext cx="1270955" cy="619181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95" name="Rounded Rectangle 96">
              <a:extLst>
                <a:ext uri="{FF2B5EF4-FFF2-40B4-BE49-F238E27FC236}">
                  <a16:creationId xmlns:a16="http://schemas.microsoft.com/office/drawing/2014/main" id="{E7F57816-6964-A30C-B4CA-6A30B4A52752}"/>
                </a:ext>
              </a:extLst>
            </p:cNvPr>
            <p:cNvSpPr/>
            <p:nvPr/>
          </p:nvSpPr>
          <p:spPr>
            <a:xfrm>
              <a:off x="6370698" y="3952664"/>
              <a:ext cx="1270955" cy="619181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801F129-560C-B687-24DF-C83DE658B21D}"/>
                </a:ext>
              </a:extLst>
            </p:cNvPr>
            <p:cNvSpPr/>
            <p:nvPr/>
          </p:nvSpPr>
          <p:spPr>
            <a:xfrm>
              <a:off x="3978301" y="3177370"/>
              <a:ext cx="193542" cy="1935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DD374B3-535D-445B-A6A4-F9C01B935F37}"/>
                </a:ext>
              </a:extLst>
            </p:cNvPr>
            <p:cNvSpPr/>
            <p:nvPr/>
          </p:nvSpPr>
          <p:spPr>
            <a:xfrm>
              <a:off x="3978301" y="3875298"/>
              <a:ext cx="193542" cy="1935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115159D-E9B1-FB52-078E-BF07DEE611D3}"/>
                </a:ext>
              </a:extLst>
            </p:cNvPr>
            <p:cNvSpPr/>
            <p:nvPr/>
          </p:nvSpPr>
          <p:spPr>
            <a:xfrm>
              <a:off x="6301182" y="3205079"/>
              <a:ext cx="193542" cy="1935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65517AB-69D0-4043-12CD-9B239E81B4A2}"/>
                </a:ext>
              </a:extLst>
            </p:cNvPr>
            <p:cNvSpPr/>
            <p:nvPr/>
          </p:nvSpPr>
          <p:spPr>
            <a:xfrm>
              <a:off x="6301182" y="3903007"/>
              <a:ext cx="193542" cy="1935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5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188F45FC-3E88-6D0F-A237-B761A8837A6C}"/>
                </a:ext>
              </a:extLst>
            </p:cNvPr>
            <p:cNvSpPr/>
            <p:nvPr/>
          </p:nvSpPr>
          <p:spPr>
            <a:xfrm>
              <a:off x="5370978" y="3177370"/>
              <a:ext cx="193542" cy="1935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73ABB7C-8049-88D3-E6C3-CA62132FBA9B}"/>
                </a:ext>
              </a:extLst>
            </p:cNvPr>
            <p:cNvSpPr txBox="1"/>
            <p:nvPr/>
          </p:nvSpPr>
          <p:spPr>
            <a:xfrm>
              <a:off x="4155068" y="3292573"/>
              <a:ext cx="94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Create participant imports that can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detect duplicate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participants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B4BA9C3-B6C2-3BB1-5CB2-81699667986C}"/>
                </a:ext>
              </a:extLst>
            </p:cNvPr>
            <p:cNvSpPr txBox="1"/>
            <p:nvPr/>
          </p:nvSpPr>
          <p:spPr>
            <a:xfrm>
              <a:off x="4155068" y="4038346"/>
              <a:ext cx="94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Make import scores per subject so that it is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efficient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2AFBAF0-25CB-872F-2F3E-10116019EE3E}"/>
                </a:ext>
              </a:extLst>
            </p:cNvPr>
            <p:cNvSpPr txBox="1"/>
            <p:nvPr/>
          </p:nvSpPr>
          <p:spPr>
            <a:xfrm>
              <a:off x="5411519" y="3392015"/>
              <a:ext cx="94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Create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a bank participant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so that people who pass automatically enter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CE51048-B490-070B-A770-50B29D7448EA}"/>
                </a:ext>
              </a:extLst>
            </p:cNvPr>
            <p:cNvSpPr txBox="1"/>
            <p:nvPr/>
          </p:nvSpPr>
          <p:spPr>
            <a:xfrm>
              <a:off x="6448888" y="3320167"/>
              <a:ext cx="942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Export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Table by excel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D8A87701-9EA7-936B-C98A-5AB950602243}"/>
                </a:ext>
              </a:extLst>
            </p:cNvPr>
            <p:cNvSpPr txBox="1"/>
            <p:nvPr/>
          </p:nvSpPr>
          <p:spPr>
            <a:xfrm>
              <a:off x="6379405" y="4047343"/>
              <a:ext cx="94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Added </a:t>
              </a:r>
              <a:r>
                <a:rPr lang="en-US" sz="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HR features </a:t>
              </a:r>
              <a:r>
                <a:rPr lang="en-US" sz="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that can monitor the results of the dojo </a:t>
              </a:r>
            </a:p>
          </p:txBody>
        </p:sp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CB5369C5-6EBE-9273-149A-F8B67B98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712" y="4044950"/>
              <a:ext cx="387664" cy="387664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98CE6F5B-0E36-6A03-33F0-026394873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001" y="3528108"/>
              <a:ext cx="263910" cy="263910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8B09396C-02CA-ACC6-2FDF-A368C6B9C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252" y="4175076"/>
              <a:ext cx="255657" cy="255657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218AB6F-CA96-FE91-A9E1-CF0612963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235" y="3554282"/>
              <a:ext cx="215444" cy="215444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BCABDC1D-C0DD-C49E-3E15-897F7818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398" y="3396200"/>
              <a:ext cx="262223" cy="262223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7AA5B536-0ED2-2ABC-B434-1A3FB6671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341" y="4065845"/>
              <a:ext cx="302824" cy="302824"/>
            </a:xfrm>
            <a:prstGeom prst="rect">
              <a:avLst/>
            </a:prstGeom>
          </p:spPr>
        </p:pic>
      </p:grpSp>
      <p:pic>
        <p:nvPicPr>
          <p:cNvPr id="214" name="Picture 213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7408" y="1894634"/>
            <a:ext cx="394055" cy="394055"/>
          </a:xfrm>
          <a:prstGeom prst="rect">
            <a:avLst/>
          </a:prstGeom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E616BE0-043E-25A6-468D-87256C84736D}"/>
              </a:ext>
            </a:extLst>
          </p:cNvPr>
          <p:cNvGrpSpPr/>
          <p:nvPr/>
        </p:nvGrpSpPr>
        <p:grpSpPr>
          <a:xfrm>
            <a:off x="4089409" y="3689100"/>
            <a:ext cx="4730963" cy="915624"/>
            <a:chOff x="4121324" y="3515446"/>
            <a:chExt cx="4730963" cy="915624"/>
          </a:xfrm>
        </p:grpSpPr>
        <p:grpSp>
          <p:nvGrpSpPr>
            <p:cNvPr id="16" name="Group 15"/>
            <p:cNvGrpSpPr/>
            <p:nvPr/>
          </p:nvGrpSpPr>
          <p:grpSpPr>
            <a:xfrm>
              <a:off x="4121324" y="3515446"/>
              <a:ext cx="2683554" cy="915624"/>
              <a:chOff x="6118625" y="801457"/>
              <a:chExt cx="3242377" cy="1106294"/>
            </a:xfrm>
          </p:grpSpPr>
          <p:sp>
            <p:nvSpPr>
              <p:cNvPr id="17" name="Pentagon 16"/>
              <p:cNvSpPr/>
              <p:nvPr/>
            </p:nvSpPr>
            <p:spPr>
              <a:xfrm>
                <a:off x="6290732" y="801457"/>
                <a:ext cx="2108097" cy="379790"/>
              </a:xfrm>
              <a:prstGeom prst="homePlate">
                <a:avLst/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826918" y="801457"/>
                <a:ext cx="8290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ssimilate" panose="00000400000000000000" pitchFamily="2" charset="0"/>
                  </a:rPr>
                  <a:t>TARGET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114898" y="815045"/>
                <a:ext cx="378655" cy="371202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6128740" y="1262728"/>
                <a:ext cx="3232262" cy="645023"/>
                <a:chOff x="6173002" y="2323809"/>
                <a:chExt cx="3232262" cy="645023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6173002" y="2323809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6173002" y="2624312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2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9104259" y="2355508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9112418" y="2623763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6426640" y="2325226"/>
                  <a:ext cx="2341252" cy="2603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dirty="0">
                      <a:solidFill>
                        <a:srgbClr val="DF3229"/>
                      </a:solidFill>
                      <a:latin typeface="Arial Black" panose="020B0A04020102020204" pitchFamily="34" charset="0"/>
                    </a:rPr>
                    <a:t>Efficiency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 of Inputting Data </a:t>
                  </a: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6409743" y="2559778"/>
                  <a:ext cx="2922522" cy="4090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System that can detect </a:t>
                  </a:r>
                  <a:r>
                    <a:rPr lang="en-US" sz="800" dirty="0">
                      <a:solidFill>
                        <a:srgbClr val="DF3229"/>
                      </a:solidFill>
                      <a:latin typeface="Arial Black" panose="020B0A04020102020204" pitchFamily="34" charset="0"/>
                    </a:rPr>
                    <a:t>duplicate participants</a:t>
                  </a:r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4323" y="2334643"/>
                  <a:ext cx="230202" cy="230202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1696" y="2623416"/>
                  <a:ext cx="232475" cy="232475"/>
                </a:xfrm>
                <a:prstGeom prst="rect">
                  <a:avLst/>
                </a:prstGeom>
              </p:spPr>
            </p:pic>
          </p:grpSp>
        </p:grp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1D77AA4-2881-1FB6-D7E7-AC4E40BD8785}"/>
                </a:ext>
              </a:extLst>
            </p:cNvPr>
            <p:cNvSpPr/>
            <p:nvPr/>
          </p:nvSpPr>
          <p:spPr>
            <a:xfrm>
              <a:off x="6758444" y="3915873"/>
              <a:ext cx="20938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cs typeface="Plus Jakarta Sans Medium" pitchFamily="2" charset="0"/>
                </a:rPr>
                <a:t>Secured participant’s </a:t>
              </a:r>
              <a:r>
                <a:rPr lang="en-US" sz="800" dirty="0">
                  <a:solidFill>
                    <a:srgbClr val="DF3229"/>
                  </a:solidFill>
                  <a:latin typeface="Arial Black" panose="020B0A04020102020204" pitchFamily="34" charset="0"/>
                  <a:cs typeface="Plus Jakarta Sans Medium" pitchFamily="2" charset="0"/>
                </a:rPr>
                <a:t>history</a:t>
              </a:r>
              <a:r>
                <a:rPr lang="en-US" sz="800" dirty="0">
                  <a:solidFill>
                    <a:srgbClr val="FF0000"/>
                  </a:solidFill>
                  <a:latin typeface="Arial Black" panose="020B0A04020102020204" pitchFamily="34" charset="0"/>
                  <a:cs typeface="Plus Jakarta Sans Medium" pitchFamily="2" charset="0"/>
                </a:rPr>
                <a:t> </a:t>
              </a:r>
              <a:r>
                <a:rPr lang="en-US" sz="800" dirty="0">
                  <a:solidFill>
                    <a:srgbClr val="DF3229"/>
                  </a:solidFill>
                  <a:latin typeface="Arial Black" panose="020B0A04020102020204" pitchFamily="34" charset="0"/>
                  <a:cs typeface="Plus Jakarta Sans Medium" pitchFamily="2" charset="0"/>
                </a:rPr>
                <a:t>data</a:t>
              </a:r>
              <a:endParaRPr lang="en-US" sz="800" dirty="0">
                <a:solidFill>
                  <a:srgbClr val="DF322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3EE0F31-90FC-53AD-396D-287656447679}"/>
                </a:ext>
              </a:extLst>
            </p:cNvPr>
            <p:cNvSpPr/>
            <p:nvPr/>
          </p:nvSpPr>
          <p:spPr>
            <a:xfrm>
              <a:off x="6758444" y="4138897"/>
              <a:ext cx="20393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rgbClr val="DF3229"/>
                  </a:solidFill>
                  <a:latin typeface="Arial Black" panose="020B0A04020102020204" pitchFamily="34" charset="0"/>
                </a:rPr>
                <a:t>Monitoring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control by HR directly</a:t>
              </a:r>
            </a:p>
          </p:txBody>
        </p: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917D4A68-C4AD-3AD5-3E03-440A7990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734" y="3914700"/>
              <a:ext cx="192409" cy="192409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7C35EFE7-CCBC-F029-DFE7-191FFBD9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7487" y="4149069"/>
              <a:ext cx="192408" cy="192408"/>
            </a:xfrm>
            <a:prstGeom prst="rect">
              <a:avLst/>
            </a:prstGeom>
          </p:spPr>
        </p:pic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17D4F798-887E-5994-C9D7-9966D7E0BB36}"/>
              </a:ext>
            </a:extLst>
          </p:cNvPr>
          <p:cNvSpPr txBox="1"/>
          <p:nvPr/>
        </p:nvSpPr>
        <p:spPr>
          <a:xfrm>
            <a:off x="181344" y="276003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We Do?</a:t>
            </a:r>
          </a:p>
        </p:txBody>
      </p:sp>
      <p:pic>
        <p:nvPicPr>
          <p:cNvPr id="221" name="Picture 220" descr="A red arrow pointing up&#10;&#10;Description automatically generated">
            <a:extLst>
              <a:ext uri="{FF2B5EF4-FFF2-40B4-BE49-F238E27FC236}">
                <a16:creationId xmlns:a16="http://schemas.microsoft.com/office/drawing/2014/main" id="{CE3E99E4-BDC5-30E5-DE8B-FFDEA88543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707077" flipH="1" flipV="1">
            <a:off x="3835189" y="2520540"/>
            <a:ext cx="577029" cy="49227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A24CBC40-C0DE-E435-78EA-74C11DA99AA3}"/>
              </a:ext>
            </a:extLst>
          </p:cNvPr>
          <p:cNvSpPr txBox="1"/>
          <p:nvPr/>
        </p:nvSpPr>
        <p:spPr>
          <a:xfrm>
            <a:off x="4457221" y="2898179"/>
            <a:ext cx="1789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1. Dojo </a:t>
            </a:r>
            <a:r>
              <a:rPr lang="en-US" sz="900" dirty="0">
                <a:sym typeface="Wingdings" panose="05000000000000000000" pitchFamily="2" charset="2"/>
              </a:rPr>
              <a:t> Result score to </a:t>
            </a:r>
            <a:r>
              <a:rPr lang="en-US" sz="900" b="1" dirty="0">
                <a:sym typeface="Wingdings" panose="05000000000000000000" pitchFamily="2" charset="2"/>
              </a:rPr>
              <a:t>HRD</a:t>
            </a:r>
            <a:endParaRPr lang="en-US" sz="900" b="1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F0C4311-8C5B-2732-0964-F0383357FD03}"/>
              </a:ext>
            </a:extLst>
          </p:cNvPr>
          <p:cNvSpPr txBox="1"/>
          <p:nvPr/>
        </p:nvSpPr>
        <p:spPr>
          <a:xfrm>
            <a:off x="4457221" y="3068286"/>
            <a:ext cx="17059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2. HRD </a:t>
            </a:r>
            <a:r>
              <a:rPr lang="en-US" sz="900" dirty="0">
                <a:sym typeface="Wingdings" panose="05000000000000000000" pitchFamily="2" charset="2"/>
              </a:rPr>
              <a:t> Data MCU to </a:t>
            </a:r>
            <a:r>
              <a:rPr lang="en-US" sz="900" b="1" dirty="0">
                <a:sym typeface="Wingdings" panose="05000000000000000000" pitchFamily="2" charset="2"/>
              </a:rPr>
              <a:t>Dojo</a:t>
            </a:r>
            <a:endParaRPr lang="en-US" sz="900" b="1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526976C-766E-ABF7-22D9-66E41ABD5307}"/>
              </a:ext>
            </a:extLst>
          </p:cNvPr>
          <p:cNvSpPr txBox="1"/>
          <p:nvPr/>
        </p:nvSpPr>
        <p:spPr>
          <a:xfrm>
            <a:off x="4457352" y="3235113"/>
            <a:ext cx="2000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3. Dojo </a:t>
            </a:r>
            <a:r>
              <a:rPr lang="en-US" sz="900" dirty="0">
                <a:sym typeface="Wingdings" panose="05000000000000000000" pitchFamily="2" charset="2"/>
              </a:rPr>
              <a:t> Distribution Data to </a:t>
            </a:r>
            <a:r>
              <a:rPr lang="en-US" sz="900" b="1" dirty="0">
                <a:sym typeface="Wingdings" panose="05000000000000000000" pitchFamily="2" charset="2"/>
              </a:rPr>
              <a:t>HRD</a:t>
            </a:r>
            <a:endParaRPr lang="en-US" sz="900" b="1" dirty="0"/>
          </a:p>
        </p:txBody>
      </p:sp>
      <p:pic>
        <p:nvPicPr>
          <p:cNvPr id="226" name="Picture 225" descr="A person making a cross with his hands&#10;&#10;Description automatically generated">
            <a:extLst>
              <a:ext uri="{FF2B5EF4-FFF2-40B4-BE49-F238E27FC236}">
                <a16:creationId xmlns:a16="http://schemas.microsoft.com/office/drawing/2014/main" id="{20B6A8EA-095A-168A-E49B-659D329A12B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23320" y="2795847"/>
            <a:ext cx="687087" cy="687087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9ADD2EBE-40D7-3D6D-1F8A-4BFD070E3706}"/>
              </a:ext>
            </a:extLst>
          </p:cNvPr>
          <p:cNvSpPr txBox="1"/>
          <p:nvPr/>
        </p:nvSpPr>
        <p:spPr>
          <a:xfrm>
            <a:off x="6968620" y="2945848"/>
            <a:ext cx="1512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There is no </a:t>
            </a:r>
            <a:r>
              <a:rPr lang="en-US" sz="1100" b="1" i="1" dirty="0">
                <a:solidFill>
                  <a:srgbClr val="FF0000"/>
                </a:solidFill>
              </a:rPr>
              <a:t>MIRUKA</a:t>
            </a:r>
            <a:r>
              <a:rPr lang="en-US" sz="1100" dirty="0"/>
              <a:t> About Summary data</a:t>
            </a:r>
          </a:p>
        </p:txBody>
      </p:sp>
    </p:spTree>
    <p:extLst>
      <p:ext uri="{BB962C8B-B14F-4D97-AF65-F5344CB8AC3E}">
        <p14:creationId xmlns:p14="http://schemas.microsoft.com/office/powerpoint/2010/main" val="319812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4748873" y="2809946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/>
          <p:cNvSpPr txBox="1"/>
          <p:nvPr/>
        </p:nvSpPr>
        <p:spPr>
          <a:xfrm>
            <a:off x="4992491" y="2945618"/>
            <a:ext cx="3197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4. </a:t>
            </a:r>
            <a:r>
              <a:rPr lang="en-US" sz="600" dirty="0" err="1"/>
              <a:t>Fitur</a:t>
            </a:r>
            <a:endParaRPr lang="en-US" sz="600" dirty="0"/>
          </a:p>
          <a:p>
            <a:pPr marL="171450" indent="-171450">
              <a:buFontTx/>
              <a:buChar char="-"/>
            </a:pPr>
            <a:r>
              <a:rPr lang="en-US" sz="600" dirty="0"/>
              <a:t>Import participant from excel</a:t>
            </a:r>
          </a:p>
          <a:p>
            <a:pPr marL="171450" indent="-171450">
              <a:buFontTx/>
              <a:buChar char="-"/>
            </a:pPr>
            <a:r>
              <a:rPr lang="en-US" sz="600" dirty="0"/>
              <a:t>Detect participant retraining</a:t>
            </a:r>
          </a:p>
          <a:p>
            <a:pPr marL="171450" indent="-171450">
              <a:buFontTx/>
              <a:buChar char="-"/>
            </a:pPr>
            <a:r>
              <a:rPr lang="en-US" sz="600" dirty="0"/>
              <a:t>Import score each subject</a:t>
            </a:r>
          </a:p>
          <a:p>
            <a:pPr marL="171450" indent="-171450">
              <a:buFontTx/>
              <a:buChar char="-"/>
            </a:pPr>
            <a:r>
              <a:rPr lang="en-US" sz="600" dirty="0"/>
              <a:t>Bank participant </a:t>
            </a:r>
            <a:r>
              <a:rPr lang="en-US" sz="600" dirty="0" err="1"/>
              <a:t>automaticly</a:t>
            </a:r>
            <a:endParaRPr lang="en-US" sz="600" dirty="0"/>
          </a:p>
          <a:p>
            <a:pPr marL="171450" indent="-171450">
              <a:buFontTx/>
              <a:buChar char="-"/>
            </a:pPr>
            <a:r>
              <a:rPr lang="en-US" sz="600" dirty="0"/>
              <a:t>Export to excel</a:t>
            </a:r>
          </a:p>
          <a:p>
            <a:pPr marL="171450" indent="-171450">
              <a:buFontTx/>
              <a:buChar char="-"/>
            </a:pPr>
            <a:r>
              <a:rPr lang="en-US" sz="600" dirty="0"/>
              <a:t>Dashboard </a:t>
            </a:r>
          </a:p>
          <a:p>
            <a:pPr marL="171450" indent="-171450">
              <a:buFontTx/>
              <a:buChar char="-"/>
            </a:pPr>
            <a:r>
              <a:rPr lang="en-US" sz="600" dirty="0" err="1"/>
              <a:t>Hr</a:t>
            </a:r>
            <a:r>
              <a:rPr lang="en-US" sz="600" dirty="0"/>
              <a:t> </a:t>
            </a:r>
            <a:r>
              <a:rPr lang="en-US" sz="600" dirty="0" err="1"/>
              <a:t>fitur</a:t>
            </a:r>
            <a:endParaRPr lang="en-US" sz="600" dirty="0"/>
          </a:p>
        </p:txBody>
      </p:sp>
      <p:sp>
        <p:nvSpPr>
          <p:cNvPr id="11" name="Rectangle 10"/>
          <p:cNvSpPr/>
          <p:nvPr/>
        </p:nvSpPr>
        <p:spPr>
          <a:xfrm>
            <a:off x="460538" y="794262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Rectangle 11"/>
          <p:cNvSpPr/>
          <p:nvPr/>
        </p:nvSpPr>
        <p:spPr>
          <a:xfrm>
            <a:off x="4748873" y="794262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Rectangle 12"/>
          <p:cNvSpPr/>
          <p:nvPr/>
        </p:nvSpPr>
        <p:spPr>
          <a:xfrm>
            <a:off x="460538" y="2809946"/>
            <a:ext cx="4111462" cy="1895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4" name="TextBox 13"/>
          <p:cNvSpPr txBox="1"/>
          <p:nvPr/>
        </p:nvSpPr>
        <p:spPr>
          <a:xfrm>
            <a:off x="747539" y="996678"/>
            <a:ext cx="3197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600" dirty="0"/>
              <a:t>Before improve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/>
              <a:t>Manual data entry: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Participant's Personal Data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Score Each Subject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Score of daily exercise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/>
              <a:t>Proses data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Detect double participant by </a:t>
            </a:r>
            <a:r>
              <a:rPr lang="en-US" sz="600" dirty="0" err="1"/>
              <a:t>whatsapp</a:t>
            </a:r>
            <a:r>
              <a:rPr lang="en-US" sz="600" dirty="0"/>
              <a:t> group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Copy and paste personal data until daily score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Manual input data bank participant from summary score </a:t>
            </a:r>
          </a:p>
          <a:p>
            <a:endParaRPr lang="en-US" sz="60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/>
              <a:t>Transfer data to HR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Send to HR data participant passed with email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MCU score Revision Sent Again to Dojo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5769" y="995551"/>
            <a:ext cx="3197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600" dirty="0"/>
              <a:t>After improve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/>
              <a:t>Import data entry: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Personal data, sport score, and score each subject</a:t>
            </a:r>
          </a:p>
          <a:p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/>
              <a:t>Proses data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Data is automatically integrated and automatically entered into the participant's bank</a:t>
            </a:r>
          </a:p>
          <a:p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600" dirty="0" err="1"/>
              <a:t>Tranfer</a:t>
            </a:r>
            <a:r>
              <a:rPr lang="en-US" sz="600" dirty="0"/>
              <a:t> data to HR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/>
              <a:t>With HR features that can directly export data to excel and can edit MCU results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7539" y="2865166"/>
            <a:ext cx="3197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3. </a:t>
            </a:r>
            <a:r>
              <a:rPr lang="en-US" sz="600" dirty="0" err="1"/>
              <a:t>Peralatan</a:t>
            </a:r>
            <a:endParaRPr lang="en-US" sz="600" dirty="0"/>
          </a:p>
          <a:p>
            <a:pPr marL="171450" indent="-171450">
              <a:buFontTx/>
              <a:buChar char="-"/>
            </a:pPr>
            <a:r>
              <a:rPr lang="en-US" sz="600" dirty="0"/>
              <a:t>Visual code with( </a:t>
            </a:r>
            <a:r>
              <a:rPr lang="en-US" sz="600" dirty="0" err="1"/>
              <a:t>php</a:t>
            </a:r>
            <a:r>
              <a:rPr lang="en-US" sz="600" dirty="0"/>
              <a:t>, java script, ajax, html)</a:t>
            </a:r>
          </a:p>
          <a:p>
            <a:pPr marL="171450" indent="-171450">
              <a:buFontTx/>
              <a:buChar char="-"/>
            </a:pPr>
            <a:r>
              <a:rPr lang="en-US" sz="600" dirty="0" err="1"/>
              <a:t>Sql</a:t>
            </a:r>
            <a:r>
              <a:rPr lang="en-US" sz="600" dirty="0"/>
              <a:t> server</a:t>
            </a:r>
          </a:p>
          <a:p>
            <a:pPr marL="171450" indent="-171450">
              <a:buFontTx/>
              <a:buChar char="-"/>
            </a:pPr>
            <a:r>
              <a:rPr lang="en-US" sz="600" dirty="0"/>
              <a:t>Web server </a:t>
            </a:r>
          </a:p>
          <a:p>
            <a:pPr marL="171450" indent="-171450">
              <a:buFontTx/>
              <a:buChar char="-"/>
            </a:pPr>
            <a:endParaRPr lang="en-US" sz="600" dirty="0"/>
          </a:p>
          <a:p>
            <a:r>
              <a:rPr lang="en-US" sz="600" dirty="0"/>
              <a:t>visualization</a:t>
            </a:r>
          </a:p>
          <a:p>
            <a:pPr marL="171450" indent="-171450">
              <a:buFontTx/>
              <a:buChar char="-"/>
            </a:pPr>
            <a:r>
              <a:rPr lang="en-US" sz="600" dirty="0"/>
              <a:t>Chart </a:t>
            </a:r>
            <a:r>
              <a:rPr lang="en-US" sz="600" dirty="0" err="1"/>
              <a:t>js</a:t>
            </a:r>
            <a:endParaRPr lang="en-US" sz="600" dirty="0"/>
          </a:p>
          <a:p>
            <a:pPr marL="171450" indent="-171450">
              <a:buFontTx/>
              <a:buChar char="-"/>
            </a:pPr>
            <a:r>
              <a:rPr lang="en-US" sz="600" dirty="0"/>
              <a:t>bootstrap</a:t>
            </a:r>
          </a:p>
          <a:p>
            <a:pPr marL="171450" indent="-171450">
              <a:buFontTx/>
              <a:buChar char="-"/>
            </a:pP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915593285"/>
      </p:ext>
    </p:extLst>
  </p:cSld>
  <p:clrMapOvr>
    <a:masterClrMapping/>
  </p:clrMapOvr>
</p:sld>
</file>

<file path=ppt/theme/theme1.xml><?xml version="1.0" encoding="utf-8"?>
<a:theme xmlns:a="http://schemas.openxmlformats.org/drawingml/2006/main" name="プレゼンテーションスライドテンプレート_4x3_170518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207B0F-13EC-4822-81CA-CBEA25738B37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3C8A32F162547828F275E88D45467" ma:contentTypeVersion="14" ma:contentTypeDescription="Create a new document." ma:contentTypeScope="" ma:versionID="dc83cea725b073343905301377376b67">
  <xsd:schema xmlns:xsd="http://www.w3.org/2001/XMLSchema" xmlns:xs="http://www.w3.org/2001/XMLSchema" xmlns:p="http://schemas.microsoft.com/office/2006/metadata/properties" xmlns:ns2="356641f8-e38d-4ca1-b160-262fcc01c8f5" xmlns:ns3="9f284b11-b38a-40b3-9364-49a18294c09f" targetNamespace="http://schemas.microsoft.com/office/2006/metadata/properties" ma:root="true" ma:fieldsID="1b156f21d64d0ded70a0be13f7d3362f" ns2:_="" ns3:_="">
    <xsd:import namespace="356641f8-e38d-4ca1-b160-262fcc01c8f5"/>
    <xsd:import namespace="9f284b11-b38a-40b3-9364-49a18294c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641f8-e38d-4ca1-b160-262fcc01c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84b11-b38a-40b3-9364-49a18294c09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56641f8-e38d-4ca1-b160-262fcc01c8f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3F6174-D21E-446F-B0D2-5E40CB941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6641f8-e38d-4ca1-b160-262fcc01c8f5"/>
    <ds:schemaRef ds:uri="9f284b11-b38a-40b3-9364-49a18294c0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A30BCC-6D54-4901-A6EB-2D7F499D576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f284b11-b38a-40b3-9364-49a18294c09f"/>
    <ds:schemaRef ds:uri="356641f8-e38d-4ca1-b160-262fcc01c8f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27E1DB7-52E9-481A-A29E-5DA067EE2D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4743</TotalTime>
  <Words>422</Words>
  <Application>Microsoft Office PowerPoint</Application>
  <PresentationFormat>On-screen Show (16:9)</PresentationFormat>
  <Paragraphs>111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Meiryo UI</vt:lpstr>
      <vt:lpstr>Arial</vt:lpstr>
      <vt:lpstr>Arial Black</vt:lpstr>
      <vt:lpstr>Assimilate</vt:lpstr>
      <vt:lpstr>Times New Roman</vt:lpstr>
      <vt:lpstr>Verdana</vt:lpstr>
      <vt:lpstr>Wingdings</vt:lpstr>
      <vt:lpstr>プレゼンテーションスライドテンプレート_4x3_170518</vt:lpstr>
      <vt:lpstr>PowerPoint Presentation</vt:lpstr>
      <vt:lpstr>PowerPoint Presentation</vt:lpstr>
      <vt:lpstr>DETAIL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ITPKL15</dc:creator>
  <cp:lastModifiedBy>Ahmad Abdurrahman</cp:lastModifiedBy>
  <cp:revision>195</cp:revision>
  <dcterms:modified xsi:type="dcterms:W3CDTF">2023-08-01T17:34:13Z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0x010100F593C8A32F162547828F275E88D45467</vt:lpwstr>
  </property>
</Properties>
</file>